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BF95A-3B99-44CC-A829-0E9276FCFBEE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DB694-6ECA-4CE7-AC5C-CA7B088BC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736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B982A-99D0-4D38-B86D-C5295C12397D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923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B982A-99D0-4D38-B86D-C5295C12397D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13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B982A-99D0-4D38-B86D-C5295C12397D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645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B982A-99D0-4D38-B86D-C5295C12397D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92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B982A-99D0-4D38-B86D-C5295C12397D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57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15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362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8014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182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8189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77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714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684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30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2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0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0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86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8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71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13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73979D3-C507-48BB-97D6-657F90AA7C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7" b="98682" l="3347" r="96552">
                        <a14:foregroundMark x1="55882" y1="68053" x2="52130" y2="67546"/>
                        <a14:foregroundMark x1="28905" y1="67546" x2="28905" y2="67546"/>
                        <a14:foregroundMark x1="28499" y1="67140" x2="27485" y2="60142"/>
                        <a14:foregroundMark x1="26166" y1="55071" x2="26166" y2="53651"/>
                        <a14:foregroundMark x1="26166" y1="49899" x2="26166" y2="45335"/>
                        <a14:foregroundMark x1="26166" y1="43915" x2="28905" y2="36004"/>
                        <a14:foregroundMark x1="30325" y1="33671" x2="33063" y2="29108"/>
                        <a14:foregroundMark x1="35903" y1="26775" x2="35903" y2="26775"/>
                        <a14:foregroundMark x1="39554" y1="26775" x2="44726" y2="26268"/>
                        <a14:foregroundMark x1="53043" y1="29108" x2="53043" y2="29108"/>
                        <a14:foregroundMark x1="61866" y1="33671" x2="61866" y2="33671"/>
                        <a14:foregroundMark x1="65112" y1="38337" x2="65619" y2="43408"/>
                        <a14:foregroundMark x1="65619" y1="45335" x2="65619" y2="45335"/>
                        <a14:foregroundMark x1="65619" y1="48073" x2="64604" y2="50913"/>
                        <a14:foregroundMark x1="52637" y1="64300" x2="52637" y2="64300"/>
                        <a14:foregroundMark x1="52130" y1="64300" x2="48377" y2="63895"/>
                        <a14:foregroundMark x1="38235" y1="59229" x2="38235" y2="59229"/>
                        <a14:foregroundMark x1="38235" y1="59229" x2="38235" y2="60649"/>
                        <a14:foregroundMark x1="39148" y1="69878" x2="39148" y2="69878"/>
                        <a14:foregroundMark x1="39148" y1="72718" x2="39148" y2="72718"/>
                        <a14:foregroundMark x1="48377" y1="73124" x2="48377" y2="73124"/>
                        <a14:foregroundMark x1="64199" y1="71298" x2="64199" y2="71298"/>
                        <a14:foregroundMark x1="64604" y1="82454" x2="64604" y2="82454"/>
                        <a14:foregroundMark x1="60446" y1="92596" x2="59128" y2="93103"/>
                        <a14:foregroundMark x1="51217" y1="93103" x2="49391" y2="92191"/>
                        <a14:foregroundMark x1="44726" y1="88438" x2="41886" y2="86613"/>
                        <a14:foregroundMark x1="40974" y1="85700" x2="39554" y2="83773"/>
                        <a14:foregroundMark x1="39554" y1="83773" x2="39554" y2="83773"/>
                        <a14:foregroundMark x1="41886" y1="88032" x2="41886" y2="88032"/>
                        <a14:foregroundMark x1="43813" y1="90771" x2="43813" y2="90771"/>
                        <a14:foregroundMark x1="93408" y1="50913" x2="93408" y2="50913"/>
                        <a14:foregroundMark x1="96653" y1="47160" x2="94828" y2="48986"/>
                        <a14:foregroundMark x1="93915" y1="49493" x2="93915" y2="49493"/>
                        <a14:foregroundMark x1="93408" y1="49493" x2="93408" y2="49493"/>
                        <a14:foregroundMark x1="81339" y1="15619" x2="81339" y2="15619"/>
                        <a14:foregroundMark x1="59533" y1="4970" x2="57708" y2="4970"/>
                        <a14:foregroundMark x1="20081" y1="7302" x2="20081" y2="7302"/>
                        <a14:foregroundMark x1="19168" y1="14199" x2="19168" y2="14199"/>
                        <a14:foregroundMark x1="5274" y1="41176" x2="5274" y2="41176"/>
                        <a14:foregroundMark x1="7606" y1="51826" x2="7606" y2="51826"/>
                        <a14:foregroundMark x1="4767" y1="55477" x2="4767" y2="55477"/>
                        <a14:foregroundMark x1="4767" y1="68966" x2="6187" y2="70385"/>
                        <a14:foregroundMark x1="47059" y1="98682" x2="47059" y2="98682"/>
                        <a14:foregroundMark x1="58621" y1="98682" x2="58621" y2="98682"/>
                        <a14:foregroundMark x1="3448" y1="55071" x2="3448" y2="55071"/>
                        <a14:foregroundMark x1="3448" y1="45740" x2="3448" y2="45740"/>
                        <a14:foregroundMark x1="49391" y1="4970" x2="49391" y2="4970"/>
                        <a14:foregroundMark x1="45639" y1="3550" x2="45639" y2="3550"/>
                        <a14:foregroundMark x1="50710" y1="2637" x2="50710" y2="2637"/>
                        <a14:foregroundMark x1="49391" y1="18357" x2="49391" y2="18357"/>
                        <a14:foregroundMark x1="44726" y1="22617" x2="44726" y2="22617"/>
                        <a14:foregroundMark x1="49391" y1="29108" x2="49391" y2="29108"/>
                        <a14:foregroundMark x1="57708" y1="26268" x2="57708" y2="26268"/>
                        <a14:foregroundMark x1="58114" y1="23935" x2="58114" y2="23935"/>
                        <a14:foregroundMark x1="58114" y1="23935" x2="58114" y2="23935"/>
                        <a14:foregroundMark x1="45132" y1="37424" x2="45132" y2="37424"/>
                        <a14:foregroundMark x1="45639" y1="40669" x2="45639" y2="40669"/>
                        <a14:foregroundMark x1="55375" y1="41582" x2="55375" y2="41582"/>
                        <a14:foregroundMark x1="56288" y1="37424" x2="56288" y2="37424"/>
                        <a14:foregroundMark x1="54868" y1="36004" x2="54868" y2="36004"/>
                        <a14:foregroundMark x1="53955" y1="35598" x2="53955" y2="35598"/>
                        <a14:foregroundMark x1="53955" y1="40669" x2="53955" y2="40669"/>
                        <a14:foregroundMark x1="56288" y1="44422" x2="56288" y2="44422"/>
                        <a14:foregroundMark x1="75355" y1="36511" x2="75355" y2="36511"/>
                        <a14:foregroundMark x1="75355" y1="37931" x2="75355" y2="37931"/>
                        <a14:foregroundMark x1="75355" y1="40162" x2="75355" y2="40162"/>
                        <a14:foregroundMark x1="75761" y1="40669" x2="76268" y2="42089"/>
                        <a14:foregroundMark x1="64604" y1="60142" x2="64604" y2="60142"/>
                        <a14:foregroundMark x1="59128" y1="74037" x2="59128" y2="74037"/>
                        <a14:foregroundMark x1="64604" y1="76369" x2="64604" y2="76369"/>
                        <a14:foregroundMark x1="64604" y1="76369" x2="64604" y2="76369"/>
                        <a14:foregroundMark x1="64604" y1="76369" x2="64604" y2="76369"/>
                        <a14:foregroundMark x1="65112" y1="76369" x2="65112" y2="76369"/>
                        <a14:foregroundMark x1="65619" y1="75051" x2="65112" y2="72718"/>
                        <a14:foregroundMark x1="63692" y1="71298" x2="63692" y2="69878"/>
                        <a14:foregroundMark x1="63692" y1="68966" x2="63692" y2="68966"/>
                        <a14:foregroundMark x1="72515" y1="71298" x2="72515" y2="71298"/>
                        <a14:foregroundMark x1="73935" y1="74037" x2="73935" y2="74037"/>
                        <a14:foregroundMark x1="74848" y1="74037" x2="74848" y2="74037"/>
                        <a14:foregroundMark x1="77181" y1="79209" x2="77181" y2="79209"/>
                        <a14:foregroundMark x1="77181" y1="74037" x2="77181" y2="74037"/>
                        <a14:foregroundMark x1="75355" y1="68458" x2="75355" y2="68458"/>
                        <a14:foregroundMark x1="74848" y1="68458" x2="73428" y2="68458"/>
                        <a14:foregroundMark x1="69777" y1="68458" x2="69777" y2="68458"/>
                        <a14:foregroundMark x1="45132" y1="74037" x2="45132" y2="74037"/>
                        <a14:foregroundMark x1="45132" y1="70791" x2="45132" y2="69473"/>
                        <a14:foregroundMark x1="45132" y1="68053" x2="45132" y2="68053"/>
                        <a14:foregroundMark x1="44726" y1="77282" x2="44726" y2="77282"/>
                        <a14:foregroundMark x1="51217" y1="79615" x2="51217" y2="79615"/>
                        <a14:foregroundMark x1="35396" y1="68458" x2="35396" y2="68458"/>
                        <a14:foregroundMark x1="38641" y1="73124" x2="38641" y2="73124"/>
                        <a14:foregroundMark x1="37323" y1="75963" x2="37323" y2="75963"/>
                        <a14:foregroundMark x1="36815" y1="74037" x2="35903" y2="72718"/>
                        <a14:foregroundMark x1="29412" y1="69473" x2="29412" y2="69473"/>
                        <a14:foregroundMark x1="31744" y1="72211" x2="31744" y2="72211"/>
                        <a14:foregroundMark x1="27485" y1="77282" x2="27485" y2="77282"/>
                        <a14:foregroundMark x1="26166" y1="77282" x2="26166" y2="77282"/>
                        <a14:foregroundMark x1="30325" y1="90264" x2="30325" y2="90264"/>
                        <a14:foregroundMark x1="37323" y1="93509" x2="38641" y2="93509"/>
                        <a14:foregroundMark x1="45639" y1="95842" x2="47059" y2="95842"/>
                        <a14:foregroundMark x1="53550" y1="95842" x2="53550" y2="95842"/>
                        <a14:foregroundMark x1="57201" y1="94016" x2="57201" y2="94016"/>
                        <a14:foregroundMark x1="60446" y1="94016" x2="60446" y2="94016"/>
                        <a14:foregroundMark x1="61359" y1="94016" x2="61359" y2="94016"/>
                        <a14:foregroundMark x1="65112" y1="94929" x2="65112" y2="94929"/>
                        <a14:foregroundMark x1="70183" y1="91278" x2="70183" y2="91278"/>
                        <a14:foregroundMark x1="79513" y1="85700" x2="79513" y2="85700"/>
                        <a14:foregroundMark x1="82759" y1="81947" x2="82759" y2="81947"/>
                        <a14:foregroundMark x1="86004" y1="79615" x2="86004" y2="79615"/>
                        <a14:foregroundMark x1="87830" y1="74544" x2="87830" y2="74544"/>
                        <a14:foregroundMark x1="83164" y1="80527" x2="83164" y2="80527"/>
                        <a14:foregroundMark x1="65619" y1="57404" x2="65619" y2="57404"/>
                        <a14:foregroundMark x1="65112" y1="55984" x2="63692" y2="55477"/>
                        <a14:foregroundMark x1="59128" y1="58722" x2="59128" y2="58722"/>
                        <a14:foregroundMark x1="54868" y1="59736" x2="54868" y2="59736"/>
                        <a14:foregroundMark x1="54462" y1="55477" x2="54462" y2="55477"/>
                        <a14:foregroundMark x1="52637" y1="54564" x2="52637" y2="54564"/>
                        <a14:foregroundMark x1="52637" y1="62982" x2="52637" y2="62982"/>
                        <a14:foregroundMark x1="58621" y1="58722" x2="58621" y2="58722"/>
                        <a14:foregroundMark x1="42799" y1="57404" x2="42799" y2="57404"/>
                        <a14:foregroundMark x1="40568" y1="56491" x2="40568" y2="56491"/>
                        <a14:foregroundMark x1="36815" y1="56491" x2="36815" y2="56491"/>
                        <a14:foregroundMark x1="30325" y1="53651" x2="30325" y2="53651"/>
                        <a14:foregroundMark x1="29817" y1="58722" x2="29817" y2="58722"/>
                        <a14:foregroundMark x1="23834" y1="36004" x2="23834" y2="36004"/>
                        <a14:foregroundMark x1="35396" y1="37931" x2="35396" y2="37931"/>
                        <a14:foregroundMark x1="36308" y1="43408" x2="36308" y2="43408"/>
                        <a14:foregroundMark x1="36308" y1="38844" x2="36308" y2="38844"/>
                        <a14:foregroundMark x1="34990" y1="35091" x2="34990" y2="35091"/>
                        <a14:foregroundMark x1="37323" y1="39757" x2="37323" y2="39757"/>
                        <a14:foregroundMark x1="44219" y1="36511" x2="44219" y2="36511"/>
                        <a14:foregroundMark x1="44726" y1="37424" x2="44726" y2="41582"/>
                        <a14:foregroundMark x1="38235" y1="19777" x2="38235" y2="19777"/>
                        <a14:foregroundMark x1="37323" y1="19777" x2="37323" y2="19777"/>
                        <a14:foregroundMark x1="37323" y1="19777" x2="37323" y2="19777"/>
                        <a14:foregroundMark x1="52637" y1="21602" x2="52637" y2="21602"/>
                        <a14:foregroundMark x1="53955" y1="19371" x2="53955" y2="19371"/>
                        <a14:foregroundMark x1="66937" y1="33671" x2="66937" y2="33671"/>
                        <a14:foregroundMark x1="62779" y1="34178" x2="62779" y2="34178"/>
                        <a14:foregroundMark x1="56288" y1="55477" x2="56288" y2="55477"/>
                        <a14:foregroundMark x1="57201" y1="58722" x2="57201" y2="58722"/>
                        <a14:foregroundMark x1="46552" y1="55071" x2="46552" y2="55071"/>
                        <a14:foregroundMark x1="47465" y1="59229" x2="47465" y2="59229"/>
                        <a14:foregroundMark x1="47972" y1="58316" x2="47972" y2="58316"/>
                        <a14:foregroundMark x1="39148" y1="58316" x2="39148" y2="58316"/>
                        <a14:foregroundMark x1="37323" y1="58316" x2="37323" y2="58316"/>
                        <a14:foregroundMark x1="42394" y1="55071" x2="42394" y2="55071"/>
                        <a14:foregroundMark x1="27485" y1="88945" x2="27485" y2="88945"/>
                        <a14:foregroundMark x1="22008" y1="84280" x2="20081" y2="83773"/>
                        <a14:foregroundMark x1="15517" y1="78702" x2="15010" y2="77282"/>
                        <a14:foregroundMark x1="12272" y1="73631" x2="12272" y2="73631"/>
                        <a14:foregroundMark x1="9939" y1="69473" x2="9939" y2="69473"/>
                        <a14:foregroundMark x1="9432" y1="67546" x2="9432" y2="67546"/>
                        <a14:foregroundMark x1="6694" y1="53651" x2="6694" y2="53651"/>
                        <a14:foregroundMark x1="6694" y1="48073" x2="6694" y2="46247"/>
                        <a14:foregroundMark x1="9026" y1="36004" x2="9026" y2="36004"/>
                        <a14:foregroundMark x1="9026" y1="34178" x2="9026" y2="34178"/>
                        <a14:foregroundMark x1="9026" y1="33671" x2="9026" y2="33671"/>
                        <a14:foregroundMark x1="17748" y1="19777" x2="17748" y2="19777"/>
                        <a14:foregroundMark x1="65112" y1="8215" x2="65112" y2="8215"/>
                        <a14:foregroundMark x1="79006" y1="14706" x2="79006" y2="14706"/>
                        <a14:foregroundMark x1="84584" y1="22617" x2="84584" y2="22617"/>
                        <a14:foregroundMark x1="86917" y1="23022" x2="86917" y2="230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891" y="5562600"/>
            <a:ext cx="1172106" cy="117210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D18714EC-DCC8-4D7D-8717-E960DF31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16" y="2676002"/>
            <a:ext cx="8596668" cy="1320800"/>
          </a:xfrm>
        </p:spPr>
        <p:txBody>
          <a:bodyPr>
            <a:normAutofit/>
          </a:bodyPr>
          <a:lstStyle/>
          <a:p>
            <a:r>
              <a:rPr lang="en-GB" sz="4400" dirty="0"/>
              <a:t>A </a:t>
            </a:r>
            <a:r>
              <a:rPr lang="en-GB" sz="4400" dirty="0" smtClean="0"/>
              <a:t>pathway </a:t>
            </a:r>
            <a:r>
              <a:rPr lang="en-GB" sz="4400" dirty="0"/>
              <a:t>to success 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="" xmlns:a16="http://schemas.microsoft.com/office/drawing/2014/main" id="{1DEA89F7-97DC-4B7C-97EB-5675360AE25E}"/>
              </a:ext>
            </a:extLst>
          </p:cNvPr>
          <p:cNvSpPr txBox="1">
            <a:spLocks/>
          </p:cNvSpPr>
          <p:nvPr/>
        </p:nvSpPr>
        <p:spPr>
          <a:xfrm>
            <a:off x="827480" y="5361518"/>
            <a:ext cx="5558935" cy="10508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63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126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189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251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314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377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44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503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FCBEF"/>
              </a:buClr>
            </a:pPr>
            <a:r>
              <a:rPr lang="en-GB" sz="2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Cory Moyna &amp; Azeb Mengstu    </a:t>
            </a:r>
          </a:p>
          <a:p>
            <a:pPr>
              <a:buClr>
                <a:srgbClr val="5FCBEF"/>
              </a:buClr>
            </a:pPr>
            <a:r>
              <a:rPr lang="en-GB" sz="1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Hospital Tissue Viability Specialist &amp; Vascular Nurse Specialist   </a:t>
            </a:r>
          </a:p>
        </p:txBody>
      </p:sp>
    </p:spTree>
    <p:extLst>
      <p:ext uri="{BB962C8B-B14F-4D97-AF65-F5344CB8AC3E}">
        <p14:creationId xmlns:p14="http://schemas.microsoft.com/office/powerpoint/2010/main" val="114399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9F3022-1D80-4A29-A15D-33373F1EF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0" y="89514"/>
            <a:ext cx="8596668" cy="1320800"/>
          </a:xfrm>
        </p:spPr>
        <p:txBody>
          <a:bodyPr/>
          <a:lstStyle/>
          <a:p>
            <a:r>
              <a:rPr lang="en-GB" dirty="0"/>
              <a:t>A </a:t>
            </a:r>
            <a:r>
              <a:rPr lang="en-GB" dirty="0" smtClean="0"/>
              <a:t>pathway </a:t>
            </a:r>
            <a:r>
              <a:rPr lang="en-GB" dirty="0"/>
              <a:t>to </a:t>
            </a:r>
            <a:r>
              <a:rPr lang="en-GB" dirty="0" smtClean="0"/>
              <a:t>success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8CF1E3E-71A3-4898-BC12-9F34B32B9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38" y="1180026"/>
            <a:ext cx="3187117" cy="44979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46D356E-E8AD-41B1-B333-8359D1A69D13}"/>
              </a:ext>
            </a:extLst>
          </p:cNvPr>
          <p:cNvSpPr txBox="1"/>
          <p:nvPr/>
        </p:nvSpPr>
        <p:spPr>
          <a:xfrm>
            <a:off x="4549912" y="877466"/>
            <a:ext cx="4463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2E83C3">
                    <a:lumMod val="50000"/>
                  </a:srgbClr>
                </a:solidFill>
              </a:rPr>
              <a:t>Non-healing Lower limb leg Ulcer &gt; 2wks </a:t>
            </a:r>
          </a:p>
          <a:p>
            <a:pPr algn="ctr"/>
            <a:r>
              <a:rPr lang="en-GB" dirty="0">
                <a:solidFill>
                  <a:srgbClr val="2E83C3">
                    <a:lumMod val="50000"/>
                  </a:srgbClr>
                </a:solidFill>
              </a:rPr>
              <a:t>Complete the following 4 Steps: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78D8EC1-7D4F-451D-A726-1CCE6102BB72}"/>
              </a:ext>
            </a:extLst>
          </p:cNvPr>
          <p:cNvSpPr txBox="1"/>
          <p:nvPr/>
        </p:nvSpPr>
        <p:spPr>
          <a:xfrm>
            <a:off x="4919241" y="1825000"/>
            <a:ext cx="480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2E83C3">
                    <a:lumMod val="50000"/>
                  </a:srgbClr>
                </a:solidFill>
              </a:rPr>
              <a:t>Step1: </a:t>
            </a:r>
            <a:r>
              <a:rPr lang="en-GB" dirty="0">
                <a:solidFill>
                  <a:srgbClr val="2E83C3">
                    <a:lumMod val="50000"/>
                  </a:srgbClr>
                </a:solidFill>
              </a:rPr>
              <a:t>Complete leg Ulcer assessment form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F8FFD0D-16FA-4E2C-BDA1-67E777F0A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738" y="1731158"/>
            <a:ext cx="742950" cy="695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E28C6BB-B142-4A08-9ED4-703D29551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738" y="2747327"/>
            <a:ext cx="764632" cy="5432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48B6DF7-A60E-43CA-A485-E336CEF1A371}"/>
              </a:ext>
            </a:extLst>
          </p:cNvPr>
          <p:cNvSpPr txBox="1"/>
          <p:nvPr/>
        </p:nvSpPr>
        <p:spPr>
          <a:xfrm>
            <a:off x="4919241" y="2747327"/>
            <a:ext cx="242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2E83C3">
                    <a:lumMod val="50000"/>
                  </a:srgbClr>
                </a:solidFill>
              </a:rPr>
              <a:t>Step 2:</a:t>
            </a:r>
            <a:r>
              <a:rPr lang="en-GB" dirty="0">
                <a:solidFill>
                  <a:srgbClr val="2E83C3">
                    <a:lumMod val="50000"/>
                  </a:srgbClr>
                </a:solidFill>
              </a:rPr>
              <a:t> Perform ABPI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0E8FA28-E3ED-49E5-98BD-52C3E07602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1847" y="3523420"/>
            <a:ext cx="798353" cy="10160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2D3675A-523D-4332-BDD3-91DFEA758BA5}"/>
              </a:ext>
            </a:extLst>
          </p:cNvPr>
          <p:cNvSpPr txBox="1"/>
          <p:nvPr/>
        </p:nvSpPr>
        <p:spPr>
          <a:xfrm>
            <a:off x="4919241" y="3665539"/>
            <a:ext cx="4644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2E83C3">
                    <a:lumMod val="50000"/>
                  </a:srgbClr>
                </a:solidFill>
              </a:rPr>
              <a:t>Step 3:</a:t>
            </a:r>
            <a:r>
              <a:rPr lang="en-GB" dirty="0">
                <a:solidFill>
                  <a:srgbClr val="2E83C3">
                    <a:lumMod val="50000"/>
                  </a:srgbClr>
                </a:solidFill>
              </a:rPr>
              <a:t> Depending on the results following </a:t>
            </a:r>
          </a:p>
          <a:p>
            <a:r>
              <a:rPr lang="en-GB" dirty="0">
                <a:solidFill>
                  <a:srgbClr val="2E83C3">
                    <a:lumMod val="50000"/>
                  </a:srgbClr>
                </a:solidFill>
              </a:rPr>
              <a:t>Correct compression guidance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A90DEB1-5B03-45DB-AA8A-8F6506942D85}"/>
              </a:ext>
            </a:extLst>
          </p:cNvPr>
          <p:cNvSpPr txBox="1"/>
          <p:nvPr/>
        </p:nvSpPr>
        <p:spPr>
          <a:xfrm>
            <a:off x="4919241" y="4860750"/>
            <a:ext cx="43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2E83C3">
                    <a:lumMod val="50000"/>
                  </a:srgbClr>
                </a:solidFill>
              </a:rPr>
              <a:t>Step 4:</a:t>
            </a:r>
            <a:r>
              <a:rPr lang="en-GB" dirty="0">
                <a:solidFill>
                  <a:srgbClr val="2E83C3">
                    <a:lumMod val="50000"/>
                  </a:srgbClr>
                </a:solidFill>
              </a:rPr>
              <a:t> Complete Vascular referral form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45C1291-2933-4E35-8507-7F5B1721C32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754" b="3473"/>
          <a:stretch/>
        </p:blipFill>
        <p:spPr>
          <a:xfrm>
            <a:off x="4063738" y="4772308"/>
            <a:ext cx="531411" cy="6313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4C20DEF-7134-467B-BBB9-457C496A86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37" b="98682" l="3347" r="96552">
                        <a14:foregroundMark x1="55882" y1="68053" x2="52130" y2="67546"/>
                        <a14:foregroundMark x1="28905" y1="67546" x2="28905" y2="67546"/>
                        <a14:foregroundMark x1="28499" y1="67140" x2="27485" y2="60142"/>
                        <a14:foregroundMark x1="26166" y1="55071" x2="26166" y2="53651"/>
                        <a14:foregroundMark x1="26166" y1="49899" x2="26166" y2="45335"/>
                        <a14:foregroundMark x1="26166" y1="43915" x2="28905" y2="36004"/>
                        <a14:foregroundMark x1="30325" y1="33671" x2="33063" y2="29108"/>
                        <a14:foregroundMark x1="35903" y1="26775" x2="35903" y2="26775"/>
                        <a14:foregroundMark x1="39554" y1="26775" x2="44726" y2="26268"/>
                        <a14:foregroundMark x1="53043" y1="29108" x2="53043" y2="29108"/>
                        <a14:foregroundMark x1="61866" y1="33671" x2="61866" y2="33671"/>
                        <a14:foregroundMark x1="65112" y1="38337" x2="65619" y2="43408"/>
                        <a14:foregroundMark x1="65619" y1="45335" x2="65619" y2="45335"/>
                        <a14:foregroundMark x1="65619" y1="48073" x2="64604" y2="50913"/>
                        <a14:foregroundMark x1="52637" y1="64300" x2="52637" y2="64300"/>
                        <a14:foregroundMark x1="52130" y1="64300" x2="48377" y2="63895"/>
                        <a14:foregroundMark x1="38235" y1="59229" x2="38235" y2="59229"/>
                        <a14:foregroundMark x1="38235" y1="59229" x2="38235" y2="60649"/>
                        <a14:foregroundMark x1="39148" y1="69878" x2="39148" y2="69878"/>
                        <a14:foregroundMark x1="39148" y1="72718" x2="39148" y2="72718"/>
                        <a14:foregroundMark x1="48377" y1="73124" x2="48377" y2="73124"/>
                        <a14:foregroundMark x1="64199" y1="71298" x2="64199" y2="71298"/>
                        <a14:foregroundMark x1="64604" y1="82454" x2="64604" y2="82454"/>
                        <a14:foregroundMark x1="60446" y1="92596" x2="59128" y2="93103"/>
                        <a14:foregroundMark x1="51217" y1="93103" x2="49391" y2="92191"/>
                        <a14:foregroundMark x1="44726" y1="88438" x2="41886" y2="86613"/>
                        <a14:foregroundMark x1="40974" y1="85700" x2="39554" y2="83773"/>
                        <a14:foregroundMark x1="39554" y1="83773" x2="39554" y2="83773"/>
                        <a14:foregroundMark x1="41886" y1="88032" x2="41886" y2="88032"/>
                        <a14:foregroundMark x1="43813" y1="90771" x2="43813" y2="90771"/>
                        <a14:foregroundMark x1="93408" y1="50913" x2="93408" y2="50913"/>
                        <a14:foregroundMark x1="96653" y1="47160" x2="94828" y2="48986"/>
                        <a14:foregroundMark x1="93915" y1="49493" x2="93915" y2="49493"/>
                        <a14:foregroundMark x1="93408" y1="49493" x2="93408" y2="49493"/>
                        <a14:foregroundMark x1="81339" y1="15619" x2="81339" y2="15619"/>
                        <a14:foregroundMark x1="59533" y1="4970" x2="57708" y2="4970"/>
                        <a14:foregroundMark x1="20081" y1="7302" x2="20081" y2="7302"/>
                        <a14:foregroundMark x1="19168" y1="14199" x2="19168" y2="14199"/>
                        <a14:foregroundMark x1="5274" y1="41176" x2="5274" y2="41176"/>
                        <a14:foregroundMark x1="7606" y1="51826" x2="7606" y2="51826"/>
                        <a14:foregroundMark x1="4767" y1="55477" x2="4767" y2="55477"/>
                        <a14:foregroundMark x1="4767" y1="68966" x2="6187" y2="70385"/>
                        <a14:foregroundMark x1="47059" y1="98682" x2="47059" y2="98682"/>
                        <a14:foregroundMark x1="58621" y1="98682" x2="58621" y2="98682"/>
                        <a14:foregroundMark x1="3448" y1="55071" x2="3448" y2="55071"/>
                        <a14:foregroundMark x1="3448" y1="45740" x2="3448" y2="45740"/>
                        <a14:foregroundMark x1="49391" y1="4970" x2="49391" y2="4970"/>
                        <a14:foregroundMark x1="45639" y1="3550" x2="45639" y2="3550"/>
                        <a14:foregroundMark x1="50710" y1="2637" x2="50710" y2="2637"/>
                        <a14:foregroundMark x1="49391" y1="18357" x2="49391" y2="18357"/>
                        <a14:foregroundMark x1="44726" y1="22617" x2="44726" y2="22617"/>
                        <a14:foregroundMark x1="49391" y1="29108" x2="49391" y2="29108"/>
                        <a14:foregroundMark x1="57708" y1="26268" x2="57708" y2="26268"/>
                        <a14:foregroundMark x1="58114" y1="23935" x2="58114" y2="23935"/>
                        <a14:foregroundMark x1="58114" y1="23935" x2="58114" y2="23935"/>
                        <a14:foregroundMark x1="45132" y1="37424" x2="45132" y2="37424"/>
                        <a14:foregroundMark x1="45639" y1="40669" x2="45639" y2="40669"/>
                        <a14:foregroundMark x1="55375" y1="41582" x2="55375" y2="41582"/>
                        <a14:foregroundMark x1="56288" y1="37424" x2="56288" y2="37424"/>
                        <a14:foregroundMark x1="54868" y1="36004" x2="54868" y2="36004"/>
                        <a14:foregroundMark x1="53955" y1="35598" x2="53955" y2="35598"/>
                        <a14:foregroundMark x1="53955" y1="40669" x2="53955" y2="40669"/>
                        <a14:foregroundMark x1="56288" y1="44422" x2="56288" y2="44422"/>
                        <a14:foregroundMark x1="75355" y1="36511" x2="75355" y2="36511"/>
                        <a14:foregroundMark x1="75355" y1="37931" x2="75355" y2="37931"/>
                        <a14:foregroundMark x1="75355" y1="40162" x2="75355" y2="40162"/>
                        <a14:foregroundMark x1="75761" y1="40669" x2="76268" y2="42089"/>
                        <a14:foregroundMark x1="64604" y1="60142" x2="64604" y2="60142"/>
                        <a14:foregroundMark x1="59128" y1="74037" x2="59128" y2="74037"/>
                        <a14:foregroundMark x1="64604" y1="76369" x2="64604" y2="76369"/>
                        <a14:foregroundMark x1="64604" y1="76369" x2="64604" y2="76369"/>
                        <a14:foregroundMark x1="64604" y1="76369" x2="64604" y2="76369"/>
                        <a14:foregroundMark x1="65112" y1="76369" x2="65112" y2="76369"/>
                        <a14:foregroundMark x1="65619" y1="75051" x2="65112" y2="72718"/>
                        <a14:foregroundMark x1="63692" y1="71298" x2="63692" y2="69878"/>
                        <a14:foregroundMark x1="63692" y1="68966" x2="63692" y2="68966"/>
                        <a14:foregroundMark x1="72515" y1="71298" x2="72515" y2="71298"/>
                        <a14:foregroundMark x1="73935" y1="74037" x2="73935" y2="74037"/>
                        <a14:foregroundMark x1="74848" y1="74037" x2="74848" y2="74037"/>
                        <a14:foregroundMark x1="77181" y1="79209" x2="77181" y2="79209"/>
                        <a14:foregroundMark x1="77181" y1="74037" x2="77181" y2="74037"/>
                        <a14:foregroundMark x1="75355" y1="68458" x2="75355" y2="68458"/>
                        <a14:foregroundMark x1="74848" y1="68458" x2="73428" y2="68458"/>
                        <a14:foregroundMark x1="69777" y1="68458" x2="69777" y2="68458"/>
                        <a14:foregroundMark x1="45132" y1="74037" x2="45132" y2="74037"/>
                        <a14:foregroundMark x1="45132" y1="70791" x2="45132" y2="69473"/>
                        <a14:foregroundMark x1="45132" y1="68053" x2="45132" y2="68053"/>
                        <a14:foregroundMark x1="44726" y1="77282" x2="44726" y2="77282"/>
                        <a14:foregroundMark x1="51217" y1="79615" x2="51217" y2="79615"/>
                        <a14:foregroundMark x1="35396" y1="68458" x2="35396" y2="68458"/>
                        <a14:foregroundMark x1="38641" y1="73124" x2="38641" y2="73124"/>
                        <a14:foregroundMark x1="37323" y1="75963" x2="37323" y2="75963"/>
                        <a14:foregroundMark x1="36815" y1="74037" x2="35903" y2="72718"/>
                        <a14:foregroundMark x1="29412" y1="69473" x2="29412" y2="69473"/>
                        <a14:foregroundMark x1="31744" y1="72211" x2="31744" y2="72211"/>
                        <a14:foregroundMark x1="27485" y1="77282" x2="27485" y2="77282"/>
                        <a14:foregroundMark x1="26166" y1="77282" x2="26166" y2="77282"/>
                        <a14:foregroundMark x1="30325" y1="90264" x2="30325" y2="90264"/>
                        <a14:foregroundMark x1="37323" y1="93509" x2="38641" y2="93509"/>
                        <a14:foregroundMark x1="45639" y1="95842" x2="47059" y2="95842"/>
                        <a14:foregroundMark x1="53550" y1="95842" x2="53550" y2="95842"/>
                        <a14:foregroundMark x1="57201" y1="94016" x2="57201" y2="94016"/>
                        <a14:foregroundMark x1="60446" y1="94016" x2="60446" y2="94016"/>
                        <a14:foregroundMark x1="61359" y1="94016" x2="61359" y2="94016"/>
                        <a14:foregroundMark x1="65112" y1="94929" x2="65112" y2="94929"/>
                        <a14:foregroundMark x1="70183" y1="91278" x2="70183" y2="91278"/>
                        <a14:foregroundMark x1="79513" y1="85700" x2="79513" y2="85700"/>
                        <a14:foregroundMark x1="82759" y1="81947" x2="82759" y2="81947"/>
                        <a14:foregroundMark x1="86004" y1="79615" x2="86004" y2="79615"/>
                        <a14:foregroundMark x1="87830" y1="74544" x2="87830" y2="74544"/>
                        <a14:foregroundMark x1="83164" y1="80527" x2="83164" y2="80527"/>
                        <a14:foregroundMark x1="65619" y1="57404" x2="65619" y2="57404"/>
                        <a14:foregroundMark x1="65112" y1="55984" x2="63692" y2="55477"/>
                        <a14:foregroundMark x1="59128" y1="58722" x2="59128" y2="58722"/>
                        <a14:foregroundMark x1="54868" y1="59736" x2="54868" y2="59736"/>
                        <a14:foregroundMark x1="54462" y1="55477" x2="54462" y2="55477"/>
                        <a14:foregroundMark x1="52637" y1="54564" x2="52637" y2="54564"/>
                        <a14:foregroundMark x1="52637" y1="62982" x2="52637" y2="62982"/>
                        <a14:foregroundMark x1="58621" y1="58722" x2="58621" y2="58722"/>
                        <a14:foregroundMark x1="42799" y1="57404" x2="42799" y2="57404"/>
                        <a14:foregroundMark x1="40568" y1="56491" x2="40568" y2="56491"/>
                        <a14:foregroundMark x1="36815" y1="56491" x2="36815" y2="56491"/>
                        <a14:foregroundMark x1="30325" y1="53651" x2="30325" y2="53651"/>
                        <a14:foregroundMark x1="29817" y1="58722" x2="29817" y2="58722"/>
                        <a14:foregroundMark x1="23834" y1="36004" x2="23834" y2="36004"/>
                        <a14:foregroundMark x1="35396" y1="37931" x2="35396" y2="37931"/>
                        <a14:foregroundMark x1="36308" y1="43408" x2="36308" y2="43408"/>
                        <a14:foregroundMark x1="36308" y1="38844" x2="36308" y2="38844"/>
                        <a14:foregroundMark x1="34990" y1="35091" x2="34990" y2="35091"/>
                        <a14:foregroundMark x1="37323" y1="39757" x2="37323" y2="39757"/>
                        <a14:foregroundMark x1="44219" y1="36511" x2="44219" y2="36511"/>
                        <a14:foregroundMark x1="44726" y1="37424" x2="44726" y2="41582"/>
                        <a14:foregroundMark x1="38235" y1="19777" x2="38235" y2="19777"/>
                        <a14:foregroundMark x1="37323" y1="19777" x2="37323" y2="19777"/>
                        <a14:foregroundMark x1="37323" y1="19777" x2="37323" y2="19777"/>
                        <a14:foregroundMark x1="52637" y1="21602" x2="52637" y2="21602"/>
                        <a14:foregroundMark x1="53955" y1="19371" x2="53955" y2="19371"/>
                        <a14:foregroundMark x1="66937" y1="33671" x2="66937" y2="33671"/>
                        <a14:foregroundMark x1="62779" y1="34178" x2="62779" y2="34178"/>
                        <a14:foregroundMark x1="56288" y1="55477" x2="56288" y2="55477"/>
                        <a14:foregroundMark x1="57201" y1="58722" x2="57201" y2="58722"/>
                        <a14:foregroundMark x1="46552" y1="55071" x2="46552" y2="55071"/>
                        <a14:foregroundMark x1="47465" y1="59229" x2="47465" y2="59229"/>
                        <a14:foregroundMark x1="47972" y1="58316" x2="47972" y2="58316"/>
                        <a14:foregroundMark x1="39148" y1="58316" x2="39148" y2="58316"/>
                        <a14:foregroundMark x1="37323" y1="58316" x2="37323" y2="58316"/>
                        <a14:foregroundMark x1="42394" y1="55071" x2="42394" y2="55071"/>
                        <a14:foregroundMark x1="27485" y1="88945" x2="27485" y2="88945"/>
                        <a14:foregroundMark x1="22008" y1="84280" x2="20081" y2="83773"/>
                        <a14:foregroundMark x1="15517" y1="78702" x2="15010" y2="77282"/>
                        <a14:foregroundMark x1="12272" y1="73631" x2="12272" y2="73631"/>
                        <a14:foregroundMark x1="9939" y1="69473" x2="9939" y2="69473"/>
                        <a14:foregroundMark x1="9432" y1="67546" x2="9432" y2="67546"/>
                        <a14:foregroundMark x1="6694" y1="53651" x2="6694" y2="53651"/>
                        <a14:foregroundMark x1="6694" y1="48073" x2="6694" y2="46247"/>
                        <a14:foregroundMark x1="9026" y1="36004" x2="9026" y2="36004"/>
                        <a14:foregroundMark x1="9026" y1="34178" x2="9026" y2="34178"/>
                        <a14:foregroundMark x1="9026" y1="33671" x2="9026" y2="33671"/>
                        <a14:foregroundMark x1="17748" y1="19777" x2="17748" y2="19777"/>
                        <a14:foregroundMark x1="65112" y1="8215" x2="65112" y2="8215"/>
                        <a14:foregroundMark x1="79006" y1="14706" x2="79006" y2="14706"/>
                        <a14:foregroundMark x1="84584" y1="22617" x2="84584" y2="22617"/>
                        <a14:foregroundMark x1="86917" y1="23022" x2="86917" y2="230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891" y="5562600"/>
            <a:ext cx="1172106" cy="11721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5C736BD-4BA6-44FE-AC14-D1F6CE0E0E6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3192" r="9295" b="17249"/>
          <a:stretch/>
        </p:blipFill>
        <p:spPr>
          <a:xfrm>
            <a:off x="3803218" y="5677974"/>
            <a:ext cx="2721469" cy="7524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4BFD303-C354-4EAA-B579-F618C6F6B9E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27687" y="5677974"/>
            <a:ext cx="1962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7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9F3022-1D80-4A29-A15D-33373F1EF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630" y="242252"/>
            <a:ext cx="8596668" cy="703403"/>
          </a:xfrm>
        </p:spPr>
        <p:txBody>
          <a:bodyPr/>
          <a:lstStyle/>
          <a:p>
            <a:r>
              <a:rPr lang="en-GB" dirty="0"/>
              <a:t>A </a:t>
            </a:r>
            <a:r>
              <a:rPr lang="en-GB" dirty="0" smtClean="0"/>
              <a:t>pathway </a:t>
            </a:r>
            <a:r>
              <a:rPr lang="en-GB" dirty="0"/>
              <a:t>to </a:t>
            </a:r>
            <a:r>
              <a:rPr lang="en-GB" dirty="0" smtClean="0"/>
              <a:t>success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4C20DEF-7134-467B-BBB9-457C496A86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37" b="98682" l="3347" r="96552">
                        <a14:foregroundMark x1="55882" y1="68053" x2="52130" y2="67546"/>
                        <a14:foregroundMark x1="28905" y1="67546" x2="28905" y2="67546"/>
                        <a14:foregroundMark x1="28499" y1="67140" x2="27485" y2="60142"/>
                        <a14:foregroundMark x1="26166" y1="55071" x2="26166" y2="53651"/>
                        <a14:foregroundMark x1="26166" y1="49899" x2="26166" y2="45335"/>
                        <a14:foregroundMark x1="26166" y1="43915" x2="28905" y2="36004"/>
                        <a14:foregroundMark x1="30325" y1="33671" x2="33063" y2="29108"/>
                        <a14:foregroundMark x1="35903" y1="26775" x2="35903" y2="26775"/>
                        <a14:foregroundMark x1="39554" y1="26775" x2="44726" y2="26268"/>
                        <a14:foregroundMark x1="53043" y1="29108" x2="53043" y2="29108"/>
                        <a14:foregroundMark x1="61866" y1="33671" x2="61866" y2="33671"/>
                        <a14:foregroundMark x1="65112" y1="38337" x2="65619" y2="43408"/>
                        <a14:foregroundMark x1="65619" y1="45335" x2="65619" y2="45335"/>
                        <a14:foregroundMark x1="65619" y1="48073" x2="64604" y2="50913"/>
                        <a14:foregroundMark x1="52637" y1="64300" x2="52637" y2="64300"/>
                        <a14:foregroundMark x1="52130" y1="64300" x2="48377" y2="63895"/>
                        <a14:foregroundMark x1="38235" y1="59229" x2="38235" y2="59229"/>
                        <a14:foregroundMark x1="38235" y1="59229" x2="38235" y2="60649"/>
                        <a14:foregroundMark x1="39148" y1="69878" x2="39148" y2="69878"/>
                        <a14:foregroundMark x1="39148" y1="72718" x2="39148" y2="72718"/>
                        <a14:foregroundMark x1="48377" y1="73124" x2="48377" y2="73124"/>
                        <a14:foregroundMark x1="64199" y1="71298" x2="64199" y2="71298"/>
                        <a14:foregroundMark x1="64604" y1="82454" x2="64604" y2="82454"/>
                        <a14:foregroundMark x1="60446" y1="92596" x2="59128" y2="93103"/>
                        <a14:foregroundMark x1="51217" y1="93103" x2="49391" y2="92191"/>
                        <a14:foregroundMark x1="44726" y1="88438" x2="41886" y2="86613"/>
                        <a14:foregroundMark x1="40974" y1="85700" x2="39554" y2="83773"/>
                        <a14:foregroundMark x1="39554" y1="83773" x2="39554" y2="83773"/>
                        <a14:foregroundMark x1="41886" y1="88032" x2="41886" y2="88032"/>
                        <a14:foregroundMark x1="43813" y1="90771" x2="43813" y2="90771"/>
                        <a14:foregroundMark x1="93408" y1="50913" x2="93408" y2="50913"/>
                        <a14:foregroundMark x1="96653" y1="47160" x2="94828" y2="48986"/>
                        <a14:foregroundMark x1="93915" y1="49493" x2="93915" y2="49493"/>
                        <a14:foregroundMark x1="93408" y1="49493" x2="93408" y2="49493"/>
                        <a14:foregroundMark x1="81339" y1="15619" x2="81339" y2="15619"/>
                        <a14:foregroundMark x1="59533" y1="4970" x2="57708" y2="4970"/>
                        <a14:foregroundMark x1="20081" y1="7302" x2="20081" y2="7302"/>
                        <a14:foregroundMark x1="19168" y1="14199" x2="19168" y2="14199"/>
                        <a14:foregroundMark x1="5274" y1="41176" x2="5274" y2="41176"/>
                        <a14:foregroundMark x1="7606" y1="51826" x2="7606" y2="51826"/>
                        <a14:foregroundMark x1="4767" y1="55477" x2="4767" y2="55477"/>
                        <a14:foregroundMark x1="4767" y1="68966" x2="6187" y2="70385"/>
                        <a14:foregroundMark x1="47059" y1="98682" x2="47059" y2="98682"/>
                        <a14:foregroundMark x1="58621" y1="98682" x2="58621" y2="98682"/>
                        <a14:foregroundMark x1="3448" y1="55071" x2="3448" y2="55071"/>
                        <a14:foregroundMark x1="3448" y1="45740" x2="3448" y2="45740"/>
                        <a14:foregroundMark x1="49391" y1="4970" x2="49391" y2="4970"/>
                        <a14:foregroundMark x1="45639" y1="3550" x2="45639" y2="3550"/>
                        <a14:foregroundMark x1="50710" y1="2637" x2="50710" y2="2637"/>
                        <a14:foregroundMark x1="49391" y1="18357" x2="49391" y2="18357"/>
                        <a14:foregroundMark x1="44726" y1="22617" x2="44726" y2="22617"/>
                        <a14:foregroundMark x1="49391" y1="29108" x2="49391" y2="29108"/>
                        <a14:foregroundMark x1="57708" y1="26268" x2="57708" y2="26268"/>
                        <a14:foregroundMark x1="58114" y1="23935" x2="58114" y2="23935"/>
                        <a14:foregroundMark x1="58114" y1="23935" x2="58114" y2="23935"/>
                        <a14:foregroundMark x1="45132" y1="37424" x2="45132" y2="37424"/>
                        <a14:foregroundMark x1="45639" y1="40669" x2="45639" y2="40669"/>
                        <a14:foregroundMark x1="55375" y1="41582" x2="55375" y2="41582"/>
                        <a14:foregroundMark x1="56288" y1="37424" x2="56288" y2="37424"/>
                        <a14:foregroundMark x1="54868" y1="36004" x2="54868" y2="36004"/>
                        <a14:foregroundMark x1="53955" y1="35598" x2="53955" y2="35598"/>
                        <a14:foregroundMark x1="53955" y1="40669" x2="53955" y2="40669"/>
                        <a14:foregroundMark x1="56288" y1="44422" x2="56288" y2="44422"/>
                        <a14:foregroundMark x1="75355" y1="36511" x2="75355" y2="36511"/>
                        <a14:foregroundMark x1="75355" y1="37931" x2="75355" y2="37931"/>
                        <a14:foregroundMark x1="75355" y1="40162" x2="75355" y2="40162"/>
                        <a14:foregroundMark x1="75761" y1="40669" x2="76268" y2="42089"/>
                        <a14:foregroundMark x1="64604" y1="60142" x2="64604" y2="60142"/>
                        <a14:foregroundMark x1="59128" y1="74037" x2="59128" y2="74037"/>
                        <a14:foregroundMark x1="64604" y1="76369" x2="64604" y2="76369"/>
                        <a14:foregroundMark x1="64604" y1="76369" x2="64604" y2="76369"/>
                        <a14:foregroundMark x1="64604" y1="76369" x2="64604" y2="76369"/>
                        <a14:foregroundMark x1="65112" y1="76369" x2="65112" y2="76369"/>
                        <a14:foregroundMark x1="65619" y1="75051" x2="65112" y2="72718"/>
                        <a14:foregroundMark x1="63692" y1="71298" x2="63692" y2="69878"/>
                        <a14:foregroundMark x1="63692" y1="68966" x2="63692" y2="68966"/>
                        <a14:foregroundMark x1="72515" y1="71298" x2="72515" y2="71298"/>
                        <a14:foregroundMark x1="73935" y1="74037" x2="73935" y2="74037"/>
                        <a14:foregroundMark x1="74848" y1="74037" x2="74848" y2="74037"/>
                        <a14:foregroundMark x1="77181" y1="79209" x2="77181" y2="79209"/>
                        <a14:foregroundMark x1="77181" y1="74037" x2="77181" y2="74037"/>
                        <a14:foregroundMark x1="75355" y1="68458" x2="75355" y2="68458"/>
                        <a14:foregroundMark x1="74848" y1="68458" x2="73428" y2="68458"/>
                        <a14:foregroundMark x1="69777" y1="68458" x2="69777" y2="68458"/>
                        <a14:foregroundMark x1="45132" y1="74037" x2="45132" y2="74037"/>
                        <a14:foregroundMark x1="45132" y1="70791" x2="45132" y2="69473"/>
                        <a14:foregroundMark x1="45132" y1="68053" x2="45132" y2="68053"/>
                        <a14:foregroundMark x1="44726" y1="77282" x2="44726" y2="77282"/>
                        <a14:foregroundMark x1="51217" y1="79615" x2="51217" y2="79615"/>
                        <a14:foregroundMark x1="35396" y1="68458" x2="35396" y2="68458"/>
                        <a14:foregroundMark x1="38641" y1="73124" x2="38641" y2="73124"/>
                        <a14:foregroundMark x1="37323" y1="75963" x2="37323" y2="75963"/>
                        <a14:foregroundMark x1="36815" y1="74037" x2="35903" y2="72718"/>
                        <a14:foregroundMark x1="29412" y1="69473" x2="29412" y2="69473"/>
                        <a14:foregroundMark x1="31744" y1="72211" x2="31744" y2="72211"/>
                        <a14:foregroundMark x1="27485" y1="77282" x2="27485" y2="77282"/>
                        <a14:foregroundMark x1="26166" y1="77282" x2="26166" y2="77282"/>
                        <a14:foregroundMark x1="30325" y1="90264" x2="30325" y2="90264"/>
                        <a14:foregroundMark x1="37323" y1="93509" x2="38641" y2="93509"/>
                        <a14:foregroundMark x1="45639" y1="95842" x2="47059" y2="95842"/>
                        <a14:foregroundMark x1="53550" y1="95842" x2="53550" y2="95842"/>
                        <a14:foregroundMark x1="57201" y1="94016" x2="57201" y2="94016"/>
                        <a14:foregroundMark x1="60446" y1="94016" x2="60446" y2="94016"/>
                        <a14:foregroundMark x1="61359" y1="94016" x2="61359" y2="94016"/>
                        <a14:foregroundMark x1="65112" y1="94929" x2="65112" y2="94929"/>
                        <a14:foregroundMark x1="70183" y1="91278" x2="70183" y2="91278"/>
                        <a14:foregroundMark x1="79513" y1="85700" x2="79513" y2="85700"/>
                        <a14:foregroundMark x1="82759" y1="81947" x2="82759" y2="81947"/>
                        <a14:foregroundMark x1="86004" y1="79615" x2="86004" y2="79615"/>
                        <a14:foregroundMark x1="87830" y1="74544" x2="87830" y2="74544"/>
                        <a14:foregroundMark x1="83164" y1="80527" x2="83164" y2="80527"/>
                        <a14:foregroundMark x1="65619" y1="57404" x2="65619" y2="57404"/>
                        <a14:foregroundMark x1="65112" y1="55984" x2="63692" y2="55477"/>
                        <a14:foregroundMark x1="59128" y1="58722" x2="59128" y2="58722"/>
                        <a14:foregroundMark x1="54868" y1="59736" x2="54868" y2="59736"/>
                        <a14:foregroundMark x1="54462" y1="55477" x2="54462" y2="55477"/>
                        <a14:foregroundMark x1="52637" y1="54564" x2="52637" y2="54564"/>
                        <a14:foregroundMark x1="52637" y1="62982" x2="52637" y2="62982"/>
                        <a14:foregroundMark x1="58621" y1="58722" x2="58621" y2="58722"/>
                        <a14:foregroundMark x1="42799" y1="57404" x2="42799" y2="57404"/>
                        <a14:foregroundMark x1="40568" y1="56491" x2="40568" y2="56491"/>
                        <a14:foregroundMark x1="36815" y1="56491" x2="36815" y2="56491"/>
                        <a14:foregroundMark x1="30325" y1="53651" x2="30325" y2="53651"/>
                        <a14:foregroundMark x1="29817" y1="58722" x2="29817" y2="58722"/>
                        <a14:foregroundMark x1="23834" y1="36004" x2="23834" y2="36004"/>
                        <a14:foregroundMark x1="35396" y1="37931" x2="35396" y2="37931"/>
                        <a14:foregroundMark x1="36308" y1="43408" x2="36308" y2="43408"/>
                        <a14:foregroundMark x1="36308" y1="38844" x2="36308" y2="38844"/>
                        <a14:foregroundMark x1="34990" y1="35091" x2="34990" y2="35091"/>
                        <a14:foregroundMark x1="37323" y1="39757" x2="37323" y2="39757"/>
                        <a14:foregroundMark x1="44219" y1="36511" x2="44219" y2="36511"/>
                        <a14:foregroundMark x1="44726" y1="37424" x2="44726" y2="41582"/>
                        <a14:foregroundMark x1="38235" y1="19777" x2="38235" y2="19777"/>
                        <a14:foregroundMark x1="37323" y1="19777" x2="37323" y2="19777"/>
                        <a14:foregroundMark x1="37323" y1="19777" x2="37323" y2="19777"/>
                        <a14:foregroundMark x1="52637" y1="21602" x2="52637" y2="21602"/>
                        <a14:foregroundMark x1="53955" y1="19371" x2="53955" y2="19371"/>
                        <a14:foregroundMark x1="66937" y1="33671" x2="66937" y2="33671"/>
                        <a14:foregroundMark x1="62779" y1="34178" x2="62779" y2="34178"/>
                        <a14:foregroundMark x1="56288" y1="55477" x2="56288" y2="55477"/>
                        <a14:foregroundMark x1="57201" y1="58722" x2="57201" y2="58722"/>
                        <a14:foregroundMark x1="46552" y1="55071" x2="46552" y2="55071"/>
                        <a14:foregroundMark x1="47465" y1="59229" x2="47465" y2="59229"/>
                        <a14:foregroundMark x1="47972" y1="58316" x2="47972" y2="58316"/>
                        <a14:foregroundMark x1="39148" y1="58316" x2="39148" y2="58316"/>
                        <a14:foregroundMark x1="37323" y1="58316" x2="37323" y2="58316"/>
                        <a14:foregroundMark x1="42394" y1="55071" x2="42394" y2="55071"/>
                        <a14:foregroundMark x1="27485" y1="88945" x2="27485" y2="88945"/>
                        <a14:foregroundMark x1="22008" y1="84280" x2="20081" y2="83773"/>
                        <a14:foregroundMark x1="15517" y1="78702" x2="15010" y2="77282"/>
                        <a14:foregroundMark x1="12272" y1="73631" x2="12272" y2="73631"/>
                        <a14:foregroundMark x1="9939" y1="69473" x2="9939" y2="69473"/>
                        <a14:foregroundMark x1="9432" y1="67546" x2="9432" y2="67546"/>
                        <a14:foregroundMark x1="6694" y1="53651" x2="6694" y2="53651"/>
                        <a14:foregroundMark x1="6694" y1="48073" x2="6694" y2="46247"/>
                        <a14:foregroundMark x1="9026" y1="36004" x2="9026" y2="36004"/>
                        <a14:foregroundMark x1="9026" y1="34178" x2="9026" y2="34178"/>
                        <a14:foregroundMark x1="9026" y1="33671" x2="9026" y2="33671"/>
                        <a14:foregroundMark x1="17748" y1="19777" x2="17748" y2="19777"/>
                        <a14:foregroundMark x1="65112" y1="8215" x2="65112" y2="8215"/>
                        <a14:foregroundMark x1="79006" y1="14706" x2="79006" y2="14706"/>
                        <a14:foregroundMark x1="84584" y1="22617" x2="84584" y2="22617"/>
                        <a14:foregroundMark x1="86917" y1="23022" x2="86917" y2="230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891" y="5562600"/>
            <a:ext cx="1172106" cy="1172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589FD68-4119-44E7-9F19-67732DFD58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15" y="135813"/>
            <a:ext cx="1238399" cy="1742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9B7B16D-7B1E-45F6-A11A-FB57C999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43" r="8828" b="9605"/>
          <a:stretch/>
        </p:blipFill>
        <p:spPr>
          <a:xfrm>
            <a:off x="1728641" y="1094201"/>
            <a:ext cx="932121" cy="7034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849E8D3-8DCA-4F33-8811-F49F274F4A6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131"/>
          <a:stretch/>
        </p:blipFill>
        <p:spPr>
          <a:xfrm>
            <a:off x="643857" y="2137161"/>
            <a:ext cx="8415694" cy="3957792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947F1CD2-40D1-46E4-AD40-72644C209D3B}"/>
              </a:ext>
            </a:extLst>
          </p:cNvPr>
          <p:cNvSpPr/>
          <p:nvPr/>
        </p:nvSpPr>
        <p:spPr>
          <a:xfrm>
            <a:off x="2804994" y="1314767"/>
            <a:ext cx="4151390" cy="42867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Hospital Pathway </a:t>
            </a:r>
          </a:p>
        </p:txBody>
      </p:sp>
    </p:spTree>
    <p:extLst>
      <p:ext uri="{BB962C8B-B14F-4D97-AF65-F5344CB8AC3E}">
        <p14:creationId xmlns:p14="http://schemas.microsoft.com/office/powerpoint/2010/main" val="356551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9F3022-1D80-4A29-A15D-33373F1EF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630" y="242252"/>
            <a:ext cx="8596668" cy="703403"/>
          </a:xfrm>
        </p:spPr>
        <p:txBody>
          <a:bodyPr/>
          <a:lstStyle/>
          <a:p>
            <a:r>
              <a:rPr lang="en-GB" dirty="0"/>
              <a:t>A </a:t>
            </a:r>
            <a:r>
              <a:rPr lang="en-GB" dirty="0" smtClean="0"/>
              <a:t>pathway </a:t>
            </a:r>
            <a:r>
              <a:rPr lang="en-GB" dirty="0"/>
              <a:t>to </a:t>
            </a:r>
            <a:r>
              <a:rPr lang="en-GB" dirty="0" smtClean="0"/>
              <a:t>success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4C20DEF-7134-467B-BBB9-457C496A86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37" b="98682" l="3347" r="96552">
                        <a14:foregroundMark x1="55882" y1="68053" x2="52130" y2="67546"/>
                        <a14:foregroundMark x1="28905" y1="67546" x2="28905" y2="67546"/>
                        <a14:foregroundMark x1="28499" y1="67140" x2="27485" y2="60142"/>
                        <a14:foregroundMark x1="26166" y1="55071" x2="26166" y2="53651"/>
                        <a14:foregroundMark x1="26166" y1="49899" x2="26166" y2="45335"/>
                        <a14:foregroundMark x1="26166" y1="43915" x2="28905" y2="36004"/>
                        <a14:foregroundMark x1="30325" y1="33671" x2="33063" y2="29108"/>
                        <a14:foregroundMark x1="35903" y1="26775" x2="35903" y2="26775"/>
                        <a14:foregroundMark x1="39554" y1="26775" x2="44726" y2="26268"/>
                        <a14:foregroundMark x1="53043" y1="29108" x2="53043" y2="29108"/>
                        <a14:foregroundMark x1="61866" y1="33671" x2="61866" y2="33671"/>
                        <a14:foregroundMark x1="65112" y1="38337" x2="65619" y2="43408"/>
                        <a14:foregroundMark x1="65619" y1="45335" x2="65619" y2="45335"/>
                        <a14:foregroundMark x1="65619" y1="48073" x2="64604" y2="50913"/>
                        <a14:foregroundMark x1="52637" y1="64300" x2="52637" y2="64300"/>
                        <a14:foregroundMark x1="52130" y1="64300" x2="48377" y2="63895"/>
                        <a14:foregroundMark x1="38235" y1="59229" x2="38235" y2="59229"/>
                        <a14:foregroundMark x1="38235" y1="59229" x2="38235" y2="60649"/>
                        <a14:foregroundMark x1="39148" y1="69878" x2="39148" y2="69878"/>
                        <a14:foregroundMark x1="39148" y1="72718" x2="39148" y2="72718"/>
                        <a14:foregroundMark x1="48377" y1="73124" x2="48377" y2="73124"/>
                        <a14:foregroundMark x1="64199" y1="71298" x2="64199" y2="71298"/>
                        <a14:foregroundMark x1="64604" y1="82454" x2="64604" y2="82454"/>
                        <a14:foregroundMark x1="60446" y1="92596" x2="59128" y2="93103"/>
                        <a14:foregroundMark x1="51217" y1="93103" x2="49391" y2="92191"/>
                        <a14:foregroundMark x1="44726" y1="88438" x2="41886" y2="86613"/>
                        <a14:foregroundMark x1="40974" y1="85700" x2="39554" y2="83773"/>
                        <a14:foregroundMark x1="39554" y1="83773" x2="39554" y2="83773"/>
                        <a14:foregroundMark x1="41886" y1="88032" x2="41886" y2="88032"/>
                        <a14:foregroundMark x1="43813" y1="90771" x2="43813" y2="90771"/>
                        <a14:foregroundMark x1="93408" y1="50913" x2="93408" y2="50913"/>
                        <a14:foregroundMark x1="96653" y1="47160" x2="94828" y2="48986"/>
                        <a14:foregroundMark x1="93915" y1="49493" x2="93915" y2="49493"/>
                        <a14:foregroundMark x1="93408" y1="49493" x2="93408" y2="49493"/>
                        <a14:foregroundMark x1="81339" y1="15619" x2="81339" y2="15619"/>
                        <a14:foregroundMark x1="59533" y1="4970" x2="57708" y2="4970"/>
                        <a14:foregroundMark x1="20081" y1="7302" x2="20081" y2="7302"/>
                        <a14:foregroundMark x1="19168" y1="14199" x2="19168" y2="14199"/>
                        <a14:foregroundMark x1="5274" y1="41176" x2="5274" y2="41176"/>
                        <a14:foregroundMark x1="7606" y1="51826" x2="7606" y2="51826"/>
                        <a14:foregroundMark x1="4767" y1="55477" x2="4767" y2="55477"/>
                        <a14:foregroundMark x1="4767" y1="68966" x2="6187" y2="70385"/>
                        <a14:foregroundMark x1="47059" y1="98682" x2="47059" y2="98682"/>
                        <a14:foregroundMark x1="58621" y1="98682" x2="58621" y2="98682"/>
                        <a14:foregroundMark x1="3448" y1="55071" x2="3448" y2="55071"/>
                        <a14:foregroundMark x1="3448" y1="45740" x2="3448" y2="45740"/>
                        <a14:foregroundMark x1="49391" y1="4970" x2="49391" y2="4970"/>
                        <a14:foregroundMark x1="45639" y1="3550" x2="45639" y2="3550"/>
                        <a14:foregroundMark x1="50710" y1="2637" x2="50710" y2="2637"/>
                        <a14:foregroundMark x1="49391" y1="18357" x2="49391" y2="18357"/>
                        <a14:foregroundMark x1="44726" y1="22617" x2="44726" y2="22617"/>
                        <a14:foregroundMark x1="49391" y1="29108" x2="49391" y2="29108"/>
                        <a14:foregroundMark x1="57708" y1="26268" x2="57708" y2="26268"/>
                        <a14:foregroundMark x1="58114" y1="23935" x2="58114" y2="23935"/>
                        <a14:foregroundMark x1="58114" y1="23935" x2="58114" y2="23935"/>
                        <a14:foregroundMark x1="45132" y1="37424" x2="45132" y2="37424"/>
                        <a14:foregroundMark x1="45639" y1="40669" x2="45639" y2="40669"/>
                        <a14:foregroundMark x1="55375" y1="41582" x2="55375" y2="41582"/>
                        <a14:foregroundMark x1="56288" y1="37424" x2="56288" y2="37424"/>
                        <a14:foregroundMark x1="54868" y1="36004" x2="54868" y2="36004"/>
                        <a14:foregroundMark x1="53955" y1="35598" x2="53955" y2="35598"/>
                        <a14:foregroundMark x1="53955" y1="40669" x2="53955" y2="40669"/>
                        <a14:foregroundMark x1="56288" y1="44422" x2="56288" y2="44422"/>
                        <a14:foregroundMark x1="75355" y1="36511" x2="75355" y2="36511"/>
                        <a14:foregroundMark x1="75355" y1="37931" x2="75355" y2="37931"/>
                        <a14:foregroundMark x1="75355" y1="40162" x2="75355" y2="40162"/>
                        <a14:foregroundMark x1="75761" y1="40669" x2="76268" y2="42089"/>
                        <a14:foregroundMark x1="64604" y1="60142" x2="64604" y2="60142"/>
                        <a14:foregroundMark x1="59128" y1="74037" x2="59128" y2="74037"/>
                        <a14:foregroundMark x1="64604" y1="76369" x2="64604" y2="76369"/>
                        <a14:foregroundMark x1="64604" y1="76369" x2="64604" y2="76369"/>
                        <a14:foregroundMark x1="64604" y1="76369" x2="64604" y2="76369"/>
                        <a14:foregroundMark x1="65112" y1="76369" x2="65112" y2="76369"/>
                        <a14:foregroundMark x1="65619" y1="75051" x2="65112" y2="72718"/>
                        <a14:foregroundMark x1="63692" y1="71298" x2="63692" y2="69878"/>
                        <a14:foregroundMark x1="63692" y1="68966" x2="63692" y2="68966"/>
                        <a14:foregroundMark x1="72515" y1="71298" x2="72515" y2="71298"/>
                        <a14:foregroundMark x1="73935" y1="74037" x2="73935" y2="74037"/>
                        <a14:foregroundMark x1="74848" y1="74037" x2="74848" y2="74037"/>
                        <a14:foregroundMark x1="77181" y1="79209" x2="77181" y2="79209"/>
                        <a14:foregroundMark x1="77181" y1="74037" x2="77181" y2="74037"/>
                        <a14:foregroundMark x1="75355" y1="68458" x2="75355" y2="68458"/>
                        <a14:foregroundMark x1="74848" y1="68458" x2="73428" y2="68458"/>
                        <a14:foregroundMark x1="69777" y1="68458" x2="69777" y2="68458"/>
                        <a14:foregroundMark x1="45132" y1="74037" x2="45132" y2="74037"/>
                        <a14:foregroundMark x1="45132" y1="70791" x2="45132" y2="69473"/>
                        <a14:foregroundMark x1="45132" y1="68053" x2="45132" y2="68053"/>
                        <a14:foregroundMark x1="44726" y1="77282" x2="44726" y2="77282"/>
                        <a14:foregroundMark x1="51217" y1="79615" x2="51217" y2="79615"/>
                        <a14:foregroundMark x1="35396" y1="68458" x2="35396" y2="68458"/>
                        <a14:foregroundMark x1="38641" y1="73124" x2="38641" y2="73124"/>
                        <a14:foregroundMark x1="37323" y1="75963" x2="37323" y2="75963"/>
                        <a14:foregroundMark x1="36815" y1="74037" x2="35903" y2="72718"/>
                        <a14:foregroundMark x1="29412" y1="69473" x2="29412" y2="69473"/>
                        <a14:foregroundMark x1="31744" y1="72211" x2="31744" y2="72211"/>
                        <a14:foregroundMark x1="27485" y1="77282" x2="27485" y2="77282"/>
                        <a14:foregroundMark x1="26166" y1="77282" x2="26166" y2="77282"/>
                        <a14:foregroundMark x1="30325" y1="90264" x2="30325" y2="90264"/>
                        <a14:foregroundMark x1="37323" y1="93509" x2="38641" y2="93509"/>
                        <a14:foregroundMark x1="45639" y1="95842" x2="47059" y2="95842"/>
                        <a14:foregroundMark x1="53550" y1="95842" x2="53550" y2="95842"/>
                        <a14:foregroundMark x1="57201" y1="94016" x2="57201" y2="94016"/>
                        <a14:foregroundMark x1="60446" y1="94016" x2="60446" y2="94016"/>
                        <a14:foregroundMark x1="61359" y1="94016" x2="61359" y2="94016"/>
                        <a14:foregroundMark x1="65112" y1="94929" x2="65112" y2="94929"/>
                        <a14:foregroundMark x1="70183" y1="91278" x2="70183" y2="91278"/>
                        <a14:foregroundMark x1="79513" y1="85700" x2="79513" y2="85700"/>
                        <a14:foregroundMark x1="82759" y1="81947" x2="82759" y2="81947"/>
                        <a14:foregroundMark x1="86004" y1="79615" x2="86004" y2="79615"/>
                        <a14:foregroundMark x1="87830" y1="74544" x2="87830" y2="74544"/>
                        <a14:foregroundMark x1="83164" y1="80527" x2="83164" y2="80527"/>
                        <a14:foregroundMark x1="65619" y1="57404" x2="65619" y2="57404"/>
                        <a14:foregroundMark x1="65112" y1="55984" x2="63692" y2="55477"/>
                        <a14:foregroundMark x1="59128" y1="58722" x2="59128" y2="58722"/>
                        <a14:foregroundMark x1="54868" y1="59736" x2="54868" y2="59736"/>
                        <a14:foregroundMark x1="54462" y1="55477" x2="54462" y2="55477"/>
                        <a14:foregroundMark x1="52637" y1="54564" x2="52637" y2="54564"/>
                        <a14:foregroundMark x1="52637" y1="62982" x2="52637" y2="62982"/>
                        <a14:foregroundMark x1="58621" y1="58722" x2="58621" y2="58722"/>
                        <a14:foregroundMark x1="42799" y1="57404" x2="42799" y2="57404"/>
                        <a14:foregroundMark x1="40568" y1="56491" x2="40568" y2="56491"/>
                        <a14:foregroundMark x1="36815" y1="56491" x2="36815" y2="56491"/>
                        <a14:foregroundMark x1="30325" y1="53651" x2="30325" y2="53651"/>
                        <a14:foregroundMark x1="29817" y1="58722" x2="29817" y2="58722"/>
                        <a14:foregroundMark x1="23834" y1="36004" x2="23834" y2="36004"/>
                        <a14:foregroundMark x1="35396" y1="37931" x2="35396" y2="37931"/>
                        <a14:foregroundMark x1="36308" y1="43408" x2="36308" y2="43408"/>
                        <a14:foregroundMark x1="36308" y1="38844" x2="36308" y2="38844"/>
                        <a14:foregroundMark x1="34990" y1="35091" x2="34990" y2="35091"/>
                        <a14:foregroundMark x1="37323" y1="39757" x2="37323" y2="39757"/>
                        <a14:foregroundMark x1="44219" y1="36511" x2="44219" y2="36511"/>
                        <a14:foregroundMark x1="44726" y1="37424" x2="44726" y2="41582"/>
                        <a14:foregroundMark x1="38235" y1="19777" x2="38235" y2="19777"/>
                        <a14:foregroundMark x1="37323" y1="19777" x2="37323" y2="19777"/>
                        <a14:foregroundMark x1="37323" y1="19777" x2="37323" y2="19777"/>
                        <a14:foregroundMark x1="52637" y1="21602" x2="52637" y2="21602"/>
                        <a14:foregroundMark x1="53955" y1="19371" x2="53955" y2="19371"/>
                        <a14:foregroundMark x1="66937" y1="33671" x2="66937" y2="33671"/>
                        <a14:foregroundMark x1="62779" y1="34178" x2="62779" y2="34178"/>
                        <a14:foregroundMark x1="56288" y1="55477" x2="56288" y2="55477"/>
                        <a14:foregroundMark x1="57201" y1="58722" x2="57201" y2="58722"/>
                        <a14:foregroundMark x1="46552" y1="55071" x2="46552" y2="55071"/>
                        <a14:foregroundMark x1="47465" y1="59229" x2="47465" y2="59229"/>
                        <a14:foregroundMark x1="47972" y1="58316" x2="47972" y2="58316"/>
                        <a14:foregroundMark x1="39148" y1="58316" x2="39148" y2="58316"/>
                        <a14:foregroundMark x1="37323" y1="58316" x2="37323" y2="58316"/>
                        <a14:foregroundMark x1="42394" y1="55071" x2="42394" y2="55071"/>
                        <a14:foregroundMark x1="27485" y1="88945" x2="27485" y2="88945"/>
                        <a14:foregroundMark x1="22008" y1="84280" x2="20081" y2="83773"/>
                        <a14:foregroundMark x1="15517" y1="78702" x2="15010" y2="77282"/>
                        <a14:foregroundMark x1="12272" y1="73631" x2="12272" y2="73631"/>
                        <a14:foregroundMark x1="9939" y1="69473" x2="9939" y2="69473"/>
                        <a14:foregroundMark x1="9432" y1="67546" x2="9432" y2="67546"/>
                        <a14:foregroundMark x1="6694" y1="53651" x2="6694" y2="53651"/>
                        <a14:foregroundMark x1="6694" y1="48073" x2="6694" y2="46247"/>
                        <a14:foregroundMark x1="9026" y1="36004" x2="9026" y2="36004"/>
                        <a14:foregroundMark x1="9026" y1="34178" x2="9026" y2="34178"/>
                        <a14:foregroundMark x1="9026" y1="33671" x2="9026" y2="33671"/>
                        <a14:foregroundMark x1="17748" y1="19777" x2="17748" y2="19777"/>
                        <a14:foregroundMark x1="65112" y1="8215" x2="65112" y2="8215"/>
                        <a14:foregroundMark x1="79006" y1="14706" x2="79006" y2="14706"/>
                        <a14:foregroundMark x1="84584" y1="22617" x2="84584" y2="22617"/>
                        <a14:foregroundMark x1="86917" y1="23022" x2="86917" y2="230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891" y="5562600"/>
            <a:ext cx="1172106" cy="1172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589FD68-4119-44E7-9F19-67732DFD58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15" y="135813"/>
            <a:ext cx="1238399" cy="1742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947F1CD2-40D1-46E4-AD40-72644C209D3B}"/>
              </a:ext>
            </a:extLst>
          </p:cNvPr>
          <p:cNvSpPr/>
          <p:nvPr/>
        </p:nvSpPr>
        <p:spPr>
          <a:xfrm>
            <a:off x="2550349" y="1243586"/>
            <a:ext cx="4151390" cy="42867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Compression Guidance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437C1C5-D780-431C-86E8-3BA358B2B3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5755" y="967436"/>
            <a:ext cx="798353" cy="10160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FBDE11F-12B2-4641-B0EF-3291ADA038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310" y="2037147"/>
            <a:ext cx="6090153" cy="447262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619FC2E-5694-40E0-AECA-22CE3129DFB6}"/>
              </a:ext>
            </a:extLst>
          </p:cNvPr>
          <p:cNvSpPr/>
          <p:nvPr/>
        </p:nvSpPr>
        <p:spPr>
          <a:xfrm>
            <a:off x="6823779" y="2453832"/>
            <a:ext cx="1921398" cy="27894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</a:rPr>
              <a:t>Final Demonstration’s after event.</a:t>
            </a:r>
            <a:endParaRPr lang="en-GB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4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B1E2F4-BC04-46D1-AD1C-96D6C087D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52" y="343383"/>
            <a:ext cx="8596668" cy="715110"/>
          </a:xfrm>
        </p:spPr>
        <p:txBody>
          <a:bodyPr/>
          <a:lstStyle/>
          <a:p>
            <a:r>
              <a:rPr lang="en-GB" dirty="0"/>
              <a:t>Patient Record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633" t="-1293" r="1416" b="1293"/>
          <a:stretch/>
        </p:blipFill>
        <p:spPr>
          <a:xfrm>
            <a:off x="416148" y="1868133"/>
            <a:ext cx="2318448" cy="35495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652" t="833"/>
          <a:stretch/>
        </p:blipFill>
        <p:spPr>
          <a:xfrm>
            <a:off x="3440719" y="1248260"/>
            <a:ext cx="3281816" cy="23169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r="500"/>
          <a:stretch/>
        </p:blipFill>
        <p:spPr>
          <a:xfrm>
            <a:off x="7924800" y="1248260"/>
            <a:ext cx="3403600" cy="23169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1809"/>
          <a:stretch/>
        </p:blipFill>
        <p:spPr>
          <a:xfrm>
            <a:off x="5495848" y="3873928"/>
            <a:ext cx="3594944" cy="258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9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9F3022-1D80-4A29-A15D-33373F1EF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12" y="161230"/>
            <a:ext cx="8596668" cy="703403"/>
          </a:xfrm>
        </p:spPr>
        <p:txBody>
          <a:bodyPr/>
          <a:lstStyle/>
          <a:p>
            <a:r>
              <a:rPr lang="en-GB" dirty="0"/>
              <a:t>A p</a:t>
            </a:r>
            <a:r>
              <a:rPr lang="en-GB" dirty="0" smtClean="0"/>
              <a:t>athway </a:t>
            </a:r>
            <a:r>
              <a:rPr lang="en-GB" dirty="0"/>
              <a:t>to </a:t>
            </a:r>
            <a:r>
              <a:rPr lang="en-GB" dirty="0" smtClean="0"/>
              <a:t>success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4C20DEF-7134-467B-BBB9-457C496A86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37" b="98682" l="3347" r="96552">
                        <a14:foregroundMark x1="55882" y1="68053" x2="52130" y2="67546"/>
                        <a14:foregroundMark x1="28905" y1="67546" x2="28905" y2="67546"/>
                        <a14:foregroundMark x1="28499" y1="67140" x2="27485" y2="60142"/>
                        <a14:foregroundMark x1="26166" y1="55071" x2="26166" y2="53651"/>
                        <a14:foregroundMark x1="26166" y1="49899" x2="26166" y2="45335"/>
                        <a14:foregroundMark x1="26166" y1="43915" x2="28905" y2="36004"/>
                        <a14:foregroundMark x1="30325" y1="33671" x2="33063" y2="29108"/>
                        <a14:foregroundMark x1="35903" y1="26775" x2="35903" y2="26775"/>
                        <a14:foregroundMark x1="39554" y1="26775" x2="44726" y2="26268"/>
                        <a14:foregroundMark x1="53043" y1="29108" x2="53043" y2="29108"/>
                        <a14:foregroundMark x1="61866" y1="33671" x2="61866" y2="33671"/>
                        <a14:foregroundMark x1="65112" y1="38337" x2="65619" y2="43408"/>
                        <a14:foregroundMark x1="65619" y1="45335" x2="65619" y2="45335"/>
                        <a14:foregroundMark x1="65619" y1="48073" x2="64604" y2="50913"/>
                        <a14:foregroundMark x1="52637" y1="64300" x2="52637" y2="64300"/>
                        <a14:foregroundMark x1="52130" y1="64300" x2="48377" y2="63895"/>
                        <a14:foregroundMark x1="38235" y1="59229" x2="38235" y2="59229"/>
                        <a14:foregroundMark x1="38235" y1="59229" x2="38235" y2="60649"/>
                        <a14:foregroundMark x1="39148" y1="69878" x2="39148" y2="69878"/>
                        <a14:foregroundMark x1="39148" y1="72718" x2="39148" y2="72718"/>
                        <a14:foregroundMark x1="48377" y1="73124" x2="48377" y2="73124"/>
                        <a14:foregroundMark x1="64199" y1="71298" x2="64199" y2="71298"/>
                        <a14:foregroundMark x1="64604" y1="82454" x2="64604" y2="82454"/>
                        <a14:foregroundMark x1="60446" y1="92596" x2="59128" y2="93103"/>
                        <a14:foregroundMark x1="51217" y1="93103" x2="49391" y2="92191"/>
                        <a14:foregroundMark x1="44726" y1="88438" x2="41886" y2="86613"/>
                        <a14:foregroundMark x1="40974" y1="85700" x2="39554" y2="83773"/>
                        <a14:foregroundMark x1="39554" y1="83773" x2="39554" y2="83773"/>
                        <a14:foregroundMark x1="41886" y1="88032" x2="41886" y2="88032"/>
                        <a14:foregroundMark x1="43813" y1="90771" x2="43813" y2="90771"/>
                        <a14:foregroundMark x1="93408" y1="50913" x2="93408" y2="50913"/>
                        <a14:foregroundMark x1="96653" y1="47160" x2="94828" y2="48986"/>
                        <a14:foregroundMark x1="93915" y1="49493" x2="93915" y2="49493"/>
                        <a14:foregroundMark x1="93408" y1="49493" x2="93408" y2="49493"/>
                        <a14:foregroundMark x1="81339" y1="15619" x2="81339" y2="15619"/>
                        <a14:foregroundMark x1="59533" y1="4970" x2="57708" y2="4970"/>
                        <a14:foregroundMark x1="20081" y1="7302" x2="20081" y2="7302"/>
                        <a14:foregroundMark x1="19168" y1="14199" x2="19168" y2="14199"/>
                        <a14:foregroundMark x1="5274" y1="41176" x2="5274" y2="41176"/>
                        <a14:foregroundMark x1="7606" y1="51826" x2="7606" y2="51826"/>
                        <a14:foregroundMark x1="4767" y1="55477" x2="4767" y2="55477"/>
                        <a14:foregroundMark x1="4767" y1="68966" x2="6187" y2="70385"/>
                        <a14:foregroundMark x1="47059" y1="98682" x2="47059" y2="98682"/>
                        <a14:foregroundMark x1="58621" y1="98682" x2="58621" y2="98682"/>
                        <a14:foregroundMark x1="3448" y1="55071" x2="3448" y2="55071"/>
                        <a14:foregroundMark x1="3448" y1="45740" x2="3448" y2="45740"/>
                        <a14:foregroundMark x1="49391" y1="4970" x2="49391" y2="4970"/>
                        <a14:foregroundMark x1="45639" y1="3550" x2="45639" y2="3550"/>
                        <a14:foregroundMark x1="50710" y1="2637" x2="50710" y2="2637"/>
                        <a14:foregroundMark x1="49391" y1="18357" x2="49391" y2="18357"/>
                        <a14:foregroundMark x1="44726" y1="22617" x2="44726" y2="22617"/>
                        <a14:foregroundMark x1="49391" y1="29108" x2="49391" y2="29108"/>
                        <a14:foregroundMark x1="57708" y1="26268" x2="57708" y2="26268"/>
                        <a14:foregroundMark x1="58114" y1="23935" x2="58114" y2="23935"/>
                        <a14:foregroundMark x1="58114" y1="23935" x2="58114" y2="23935"/>
                        <a14:foregroundMark x1="45132" y1="37424" x2="45132" y2="37424"/>
                        <a14:foregroundMark x1="45639" y1="40669" x2="45639" y2="40669"/>
                        <a14:foregroundMark x1="55375" y1="41582" x2="55375" y2="41582"/>
                        <a14:foregroundMark x1="56288" y1="37424" x2="56288" y2="37424"/>
                        <a14:foregroundMark x1="54868" y1="36004" x2="54868" y2="36004"/>
                        <a14:foregroundMark x1="53955" y1="35598" x2="53955" y2="35598"/>
                        <a14:foregroundMark x1="53955" y1="40669" x2="53955" y2="40669"/>
                        <a14:foregroundMark x1="56288" y1="44422" x2="56288" y2="44422"/>
                        <a14:foregroundMark x1="75355" y1="36511" x2="75355" y2="36511"/>
                        <a14:foregroundMark x1="75355" y1="37931" x2="75355" y2="37931"/>
                        <a14:foregroundMark x1="75355" y1="40162" x2="75355" y2="40162"/>
                        <a14:foregroundMark x1="75761" y1="40669" x2="76268" y2="42089"/>
                        <a14:foregroundMark x1="64604" y1="60142" x2="64604" y2="60142"/>
                        <a14:foregroundMark x1="59128" y1="74037" x2="59128" y2="74037"/>
                        <a14:foregroundMark x1="64604" y1="76369" x2="64604" y2="76369"/>
                        <a14:foregroundMark x1="64604" y1="76369" x2="64604" y2="76369"/>
                        <a14:foregroundMark x1="64604" y1="76369" x2="64604" y2="76369"/>
                        <a14:foregroundMark x1="65112" y1="76369" x2="65112" y2="76369"/>
                        <a14:foregroundMark x1="65619" y1="75051" x2="65112" y2="72718"/>
                        <a14:foregroundMark x1="63692" y1="71298" x2="63692" y2="69878"/>
                        <a14:foregroundMark x1="63692" y1="68966" x2="63692" y2="68966"/>
                        <a14:foregroundMark x1="72515" y1="71298" x2="72515" y2="71298"/>
                        <a14:foregroundMark x1="73935" y1="74037" x2="73935" y2="74037"/>
                        <a14:foregroundMark x1="74848" y1="74037" x2="74848" y2="74037"/>
                        <a14:foregroundMark x1="77181" y1="79209" x2="77181" y2="79209"/>
                        <a14:foregroundMark x1="77181" y1="74037" x2="77181" y2="74037"/>
                        <a14:foregroundMark x1="75355" y1="68458" x2="75355" y2="68458"/>
                        <a14:foregroundMark x1="74848" y1="68458" x2="73428" y2="68458"/>
                        <a14:foregroundMark x1="69777" y1="68458" x2="69777" y2="68458"/>
                        <a14:foregroundMark x1="45132" y1="74037" x2="45132" y2="74037"/>
                        <a14:foregroundMark x1="45132" y1="70791" x2="45132" y2="69473"/>
                        <a14:foregroundMark x1="45132" y1="68053" x2="45132" y2="68053"/>
                        <a14:foregroundMark x1="44726" y1="77282" x2="44726" y2="77282"/>
                        <a14:foregroundMark x1="51217" y1="79615" x2="51217" y2="79615"/>
                        <a14:foregroundMark x1="35396" y1="68458" x2="35396" y2="68458"/>
                        <a14:foregroundMark x1="38641" y1="73124" x2="38641" y2="73124"/>
                        <a14:foregroundMark x1="37323" y1="75963" x2="37323" y2="75963"/>
                        <a14:foregroundMark x1="36815" y1="74037" x2="35903" y2="72718"/>
                        <a14:foregroundMark x1="29412" y1="69473" x2="29412" y2="69473"/>
                        <a14:foregroundMark x1="31744" y1="72211" x2="31744" y2="72211"/>
                        <a14:foregroundMark x1="27485" y1="77282" x2="27485" y2="77282"/>
                        <a14:foregroundMark x1="26166" y1="77282" x2="26166" y2="77282"/>
                        <a14:foregroundMark x1="30325" y1="90264" x2="30325" y2="90264"/>
                        <a14:foregroundMark x1="37323" y1="93509" x2="38641" y2="93509"/>
                        <a14:foregroundMark x1="45639" y1="95842" x2="47059" y2="95842"/>
                        <a14:foregroundMark x1="53550" y1="95842" x2="53550" y2="95842"/>
                        <a14:foregroundMark x1="57201" y1="94016" x2="57201" y2="94016"/>
                        <a14:foregroundMark x1="60446" y1="94016" x2="60446" y2="94016"/>
                        <a14:foregroundMark x1="61359" y1="94016" x2="61359" y2="94016"/>
                        <a14:foregroundMark x1="65112" y1="94929" x2="65112" y2="94929"/>
                        <a14:foregroundMark x1="70183" y1="91278" x2="70183" y2="91278"/>
                        <a14:foregroundMark x1="79513" y1="85700" x2="79513" y2="85700"/>
                        <a14:foregroundMark x1="82759" y1="81947" x2="82759" y2="81947"/>
                        <a14:foregroundMark x1="86004" y1="79615" x2="86004" y2="79615"/>
                        <a14:foregroundMark x1="87830" y1="74544" x2="87830" y2="74544"/>
                        <a14:foregroundMark x1="83164" y1="80527" x2="83164" y2="80527"/>
                        <a14:foregroundMark x1="65619" y1="57404" x2="65619" y2="57404"/>
                        <a14:foregroundMark x1="65112" y1="55984" x2="63692" y2="55477"/>
                        <a14:foregroundMark x1="59128" y1="58722" x2="59128" y2="58722"/>
                        <a14:foregroundMark x1="54868" y1="59736" x2="54868" y2="59736"/>
                        <a14:foregroundMark x1="54462" y1="55477" x2="54462" y2="55477"/>
                        <a14:foregroundMark x1="52637" y1="54564" x2="52637" y2="54564"/>
                        <a14:foregroundMark x1="52637" y1="62982" x2="52637" y2="62982"/>
                        <a14:foregroundMark x1="58621" y1="58722" x2="58621" y2="58722"/>
                        <a14:foregroundMark x1="42799" y1="57404" x2="42799" y2="57404"/>
                        <a14:foregroundMark x1="40568" y1="56491" x2="40568" y2="56491"/>
                        <a14:foregroundMark x1="36815" y1="56491" x2="36815" y2="56491"/>
                        <a14:foregroundMark x1="30325" y1="53651" x2="30325" y2="53651"/>
                        <a14:foregroundMark x1="29817" y1="58722" x2="29817" y2="58722"/>
                        <a14:foregroundMark x1="23834" y1="36004" x2="23834" y2="36004"/>
                        <a14:foregroundMark x1="35396" y1="37931" x2="35396" y2="37931"/>
                        <a14:foregroundMark x1="36308" y1="43408" x2="36308" y2="43408"/>
                        <a14:foregroundMark x1="36308" y1="38844" x2="36308" y2="38844"/>
                        <a14:foregroundMark x1="34990" y1="35091" x2="34990" y2="35091"/>
                        <a14:foregroundMark x1="37323" y1="39757" x2="37323" y2="39757"/>
                        <a14:foregroundMark x1="44219" y1="36511" x2="44219" y2="36511"/>
                        <a14:foregroundMark x1="44726" y1="37424" x2="44726" y2="41582"/>
                        <a14:foregroundMark x1="38235" y1="19777" x2="38235" y2="19777"/>
                        <a14:foregroundMark x1="37323" y1="19777" x2="37323" y2="19777"/>
                        <a14:foregroundMark x1="37323" y1="19777" x2="37323" y2="19777"/>
                        <a14:foregroundMark x1="52637" y1="21602" x2="52637" y2="21602"/>
                        <a14:foregroundMark x1="53955" y1="19371" x2="53955" y2="19371"/>
                        <a14:foregroundMark x1="66937" y1="33671" x2="66937" y2="33671"/>
                        <a14:foregroundMark x1="62779" y1="34178" x2="62779" y2="34178"/>
                        <a14:foregroundMark x1="56288" y1="55477" x2="56288" y2="55477"/>
                        <a14:foregroundMark x1="57201" y1="58722" x2="57201" y2="58722"/>
                        <a14:foregroundMark x1="46552" y1="55071" x2="46552" y2="55071"/>
                        <a14:foregroundMark x1="47465" y1="59229" x2="47465" y2="59229"/>
                        <a14:foregroundMark x1="47972" y1="58316" x2="47972" y2="58316"/>
                        <a14:foregroundMark x1="39148" y1="58316" x2="39148" y2="58316"/>
                        <a14:foregroundMark x1="37323" y1="58316" x2="37323" y2="58316"/>
                        <a14:foregroundMark x1="42394" y1="55071" x2="42394" y2="55071"/>
                        <a14:foregroundMark x1="27485" y1="88945" x2="27485" y2="88945"/>
                        <a14:foregroundMark x1="22008" y1="84280" x2="20081" y2="83773"/>
                        <a14:foregroundMark x1="15517" y1="78702" x2="15010" y2="77282"/>
                        <a14:foregroundMark x1="12272" y1="73631" x2="12272" y2="73631"/>
                        <a14:foregroundMark x1="9939" y1="69473" x2="9939" y2="69473"/>
                        <a14:foregroundMark x1="9432" y1="67546" x2="9432" y2="67546"/>
                        <a14:foregroundMark x1="6694" y1="53651" x2="6694" y2="53651"/>
                        <a14:foregroundMark x1="6694" y1="48073" x2="6694" y2="46247"/>
                        <a14:foregroundMark x1="9026" y1="36004" x2="9026" y2="36004"/>
                        <a14:foregroundMark x1="9026" y1="34178" x2="9026" y2="34178"/>
                        <a14:foregroundMark x1="9026" y1="33671" x2="9026" y2="33671"/>
                        <a14:foregroundMark x1="17748" y1="19777" x2="17748" y2="19777"/>
                        <a14:foregroundMark x1="65112" y1="8215" x2="65112" y2="8215"/>
                        <a14:foregroundMark x1="79006" y1="14706" x2="79006" y2="14706"/>
                        <a14:foregroundMark x1="84584" y1="22617" x2="84584" y2="22617"/>
                        <a14:foregroundMark x1="86917" y1="23022" x2="86917" y2="230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891" y="5562600"/>
            <a:ext cx="1172106" cy="1172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589FD68-4119-44E7-9F19-67732DFD58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229" y="996462"/>
            <a:ext cx="2298997" cy="3234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A9A3C73-24A7-43C1-AF9A-BCC4FBA1D2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013" y="996462"/>
            <a:ext cx="2291694" cy="3234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4BCB442-E314-4E41-883D-B10B8D109D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314" y="1659539"/>
            <a:ext cx="2880366" cy="288036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BCC65D45-5EBA-42D1-8D81-EC9A7E503B6B}"/>
              </a:ext>
            </a:extLst>
          </p:cNvPr>
          <p:cNvSpPr/>
          <p:nvPr/>
        </p:nvSpPr>
        <p:spPr>
          <a:xfrm>
            <a:off x="4896090" y="4655652"/>
            <a:ext cx="4896091" cy="90694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prstClr val="white"/>
                </a:solidFill>
              </a:rPr>
              <a:t>www.slcn.nhs.uk/sevn/leg-ulcers/</a:t>
            </a:r>
          </a:p>
        </p:txBody>
      </p:sp>
    </p:spTree>
    <p:extLst>
      <p:ext uri="{BB962C8B-B14F-4D97-AF65-F5344CB8AC3E}">
        <p14:creationId xmlns:p14="http://schemas.microsoft.com/office/powerpoint/2010/main" val="67918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9F3022-1D80-4A29-A15D-33373F1EF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12" y="161230"/>
            <a:ext cx="8596668" cy="703403"/>
          </a:xfrm>
        </p:spPr>
        <p:txBody>
          <a:bodyPr/>
          <a:lstStyle/>
          <a:p>
            <a:r>
              <a:rPr lang="en-GB" dirty="0"/>
              <a:t>A </a:t>
            </a:r>
            <a:r>
              <a:rPr lang="en-GB" dirty="0" smtClean="0"/>
              <a:t>pathway </a:t>
            </a:r>
            <a:r>
              <a:rPr lang="en-GB" dirty="0"/>
              <a:t>to </a:t>
            </a:r>
            <a:r>
              <a:rPr lang="en-GB" dirty="0" smtClean="0"/>
              <a:t>success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4C20DEF-7134-467B-BBB9-457C496A86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37" b="98682" l="3347" r="96552">
                        <a14:foregroundMark x1="55882" y1="68053" x2="52130" y2="67546"/>
                        <a14:foregroundMark x1="28905" y1="67546" x2="28905" y2="67546"/>
                        <a14:foregroundMark x1="28499" y1="67140" x2="27485" y2="60142"/>
                        <a14:foregroundMark x1="26166" y1="55071" x2="26166" y2="53651"/>
                        <a14:foregroundMark x1="26166" y1="49899" x2="26166" y2="45335"/>
                        <a14:foregroundMark x1="26166" y1="43915" x2="28905" y2="36004"/>
                        <a14:foregroundMark x1="30325" y1="33671" x2="33063" y2="29108"/>
                        <a14:foregroundMark x1="35903" y1="26775" x2="35903" y2="26775"/>
                        <a14:foregroundMark x1="39554" y1="26775" x2="44726" y2="26268"/>
                        <a14:foregroundMark x1="53043" y1="29108" x2="53043" y2="29108"/>
                        <a14:foregroundMark x1="61866" y1="33671" x2="61866" y2="33671"/>
                        <a14:foregroundMark x1="65112" y1="38337" x2="65619" y2="43408"/>
                        <a14:foregroundMark x1="65619" y1="45335" x2="65619" y2="45335"/>
                        <a14:foregroundMark x1="65619" y1="48073" x2="64604" y2="50913"/>
                        <a14:foregroundMark x1="52637" y1="64300" x2="52637" y2="64300"/>
                        <a14:foregroundMark x1="52130" y1="64300" x2="48377" y2="63895"/>
                        <a14:foregroundMark x1="38235" y1="59229" x2="38235" y2="59229"/>
                        <a14:foregroundMark x1="38235" y1="59229" x2="38235" y2="60649"/>
                        <a14:foregroundMark x1="39148" y1="69878" x2="39148" y2="69878"/>
                        <a14:foregroundMark x1="39148" y1="72718" x2="39148" y2="72718"/>
                        <a14:foregroundMark x1="48377" y1="73124" x2="48377" y2="73124"/>
                        <a14:foregroundMark x1="64199" y1="71298" x2="64199" y2="71298"/>
                        <a14:foregroundMark x1="64604" y1="82454" x2="64604" y2="82454"/>
                        <a14:foregroundMark x1="60446" y1="92596" x2="59128" y2="93103"/>
                        <a14:foregroundMark x1="51217" y1="93103" x2="49391" y2="92191"/>
                        <a14:foregroundMark x1="44726" y1="88438" x2="41886" y2="86613"/>
                        <a14:foregroundMark x1="40974" y1="85700" x2="39554" y2="83773"/>
                        <a14:foregroundMark x1="39554" y1="83773" x2="39554" y2="83773"/>
                        <a14:foregroundMark x1="41886" y1="88032" x2="41886" y2="88032"/>
                        <a14:foregroundMark x1="43813" y1="90771" x2="43813" y2="90771"/>
                        <a14:foregroundMark x1="93408" y1="50913" x2="93408" y2="50913"/>
                        <a14:foregroundMark x1="96653" y1="47160" x2="94828" y2="48986"/>
                        <a14:foregroundMark x1="93915" y1="49493" x2="93915" y2="49493"/>
                        <a14:foregroundMark x1="93408" y1="49493" x2="93408" y2="49493"/>
                        <a14:foregroundMark x1="81339" y1="15619" x2="81339" y2="15619"/>
                        <a14:foregroundMark x1="59533" y1="4970" x2="57708" y2="4970"/>
                        <a14:foregroundMark x1="20081" y1="7302" x2="20081" y2="7302"/>
                        <a14:foregroundMark x1="19168" y1="14199" x2="19168" y2="14199"/>
                        <a14:foregroundMark x1="5274" y1="41176" x2="5274" y2="41176"/>
                        <a14:foregroundMark x1="7606" y1="51826" x2="7606" y2="51826"/>
                        <a14:foregroundMark x1="4767" y1="55477" x2="4767" y2="55477"/>
                        <a14:foregroundMark x1="4767" y1="68966" x2="6187" y2="70385"/>
                        <a14:foregroundMark x1="47059" y1="98682" x2="47059" y2="98682"/>
                        <a14:foregroundMark x1="58621" y1="98682" x2="58621" y2="98682"/>
                        <a14:foregroundMark x1="3448" y1="55071" x2="3448" y2="55071"/>
                        <a14:foregroundMark x1="3448" y1="45740" x2="3448" y2="45740"/>
                        <a14:foregroundMark x1="49391" y1="4970" x2="49391" y2="4970"/>
                        <a14:foregroundMark x1="45639" y1="3550" x2="45639" y2="3550"/>
                        <a14:foregroundMark x1="50710" y1="2637" x2="50710" y2="2637"/>
                        <a14:foregroundMark x1="49391" y1="18357" x2="49391" y2="18357"/>
                        <a14:foregroundMark x1="44726" y1="22617" x2="44726" y2="22617"/>
                        <a14:foregroundMark x1="49391" y1="29108" x2="49391" y2="29108"/>
                        <a14:foregroundMark x1="57708" y1="26268" x2="57708" y2="26268"/>
                        <a14:foregroundMark x1="58114" y1="23935" x2="58114" y2="23935"/>
                        <a14:foregroundMark x1="58114" y1="23935" x2="58114" y2="23935"/>
                        <a14:foregroundMark x1="45132" y1="37424" x2="45132" y2="37424"/>
                        <a14:foregroundMark x1="45639" y1="40669" x2="45639" y2="40669"/>
                        <a14:foregroundMark x1="55375" y1="41582" x2="55375" y2="41582"/>
                        <a14:foregroundMark x1="56288" y1="37424" x2="56288" y2="37424"/>
                        <a14:foregroundMark x1="54868" y1="36004" x2="54868" y2="36004"/>
                        <a14:foregroundMark x1="53955" y1="35598" x2="53955" y2="35598"/>
                        <a14:foregroundMark x1="53955" y1="40669" x2="53955" y2="40669"/>
                        <a14:foregroundMark x1="56288" y1="44422" x2="56288" y2="44422"/>
                        <a14:foregroundMark x1="75355" y1="36511" x2="75355" y2="36511"/>
                        <a14:foregroundMark x1="75355" y1="37931" x2="75355" y2="37931"/>
                        <a14:foregroundMark x1="75355" y1="40162" x2="75355" y2="40162"/>
                        <a14:foregroundMark x1="75761" y1="40669" x2="76268" y2="42089"/>
                        <a14:foregroundMark x1="64604" y1="60142" x2="64604" y2="60142"/>
                        <a14:foregroundMark x1="59128" y1="74037" x2="59128" y2="74037"/>
                        <a14:foregroundMark x1="64604" y1="76369" x2="64604" y2="76369"/>
                        <a14:foregroundMark x1="64604" y1="76369" x2="64604" y2="76369"/>
                        <a14:foregroundMark x1="64604" y1="76369" x2="64604" y2="76369"/>
                        <a14:foregroundMark x1="65112" y1="76369" x2="65112" y2="76369"/>
                        <a14:foregroundMark x1="65619" y1="75051" x2="65112" y2="72718"/>
                        <a14:foregroundMark x1="63692" y1="71298" x2="63692" y2="69878"/>
                        <a14:foregroundMark x1="63692" y1="68966" x2="63692" y2="68966"/>
                        <a14:foregroundMark x1="72515" y1="71298" x2="72515" y2="71298"/>
                        <a14:foregroundMark x1="73935" y1="74037" x2="73935" y2="74037"/>
                        <a14:foregroundMark x1="74848" y1="74037" x2="74848" y2="74037"/>
                        <a14:foregroundMark x1="77181" y1="79209" x2="77181" y2="79209"/>
                        <a14:foregroundMark x1="77181" y1="74037" x2="77181" y2="74037"/>
                        <a14:foregroundMark x1="75355" y1="68458" x2="75355" y2="68458"/>
                        <a14:foregroundMark x1="74848" y1="68458" x2="73428" y2="68458"/>
                        <a14:foregroundMark x1="69777" y1="68458" x2="69777" y2="68458"/>
                        <a14:foregroundMark x1="45132" y1="74037" x2="45132" y2="74037"/>
                        <a14:foregroundMark x1="45132" y1="70791" x2="45132" y2="69473"/>
                        <a14:foregroundMark x1="45132" y1="68053" x2="45132" y2="68053"/>
                        <a14:foregroundMark x1="44726" y1="77282" x2="44726" y2="77282"/>
                        <a14:foregroundMark x1="51217" y1="79615" x2="51217" y2="79615"/>
                        <a14:foregroundMark x1="35396" y1="68458" x2="35396" y2="68458"/>
                        <a14:foregroundMark x1="38641" y1="73124" x2="38641" y2="73124"/>
                        <a14:foregroundMark x1="37323" y1="75963" x2="37323" y2="75963"/>
                        <a14:foregroundMark x1="36815" y1="74037" x2="35903" y2="72718"/>
                        <a14:foregroundMark x1="29412" y1="69473" x2="29412" y2="69473"/>
                        <a14:foregroundMark x1="31744" y1="72211" x2="31744" y2="72211"/>
                        <a14:foregroundMark x1="27485" y1="77282" x2="27485" y2="77282"/>
                        <a14:foregroundMark x1="26166" y1="77282" x2="26166" y2="77282"/>
                        <a14:foregroundMark x1="30325" y1="90264" x2="30325" y2="90264"/>
                        <a14:foregroundMark x1="37323" y1="93509" x2="38641" y2="93509"/>
                        <a14:foregroundMark x1="45639" y1="95842" x2="47059" y2="95842"/>
                        <a14:foregroundMark x1="53550" y1="95842" x2="53550" y2="95842"/>
                        <a14:foregroundMark x1="57201" y1="94016" x2="57201" y2="94016"/>
                        <a14:foregroundMark x1="60446" y1="94016" x2="60446" y2="94016"/>
                        <a14:foregroundMark x1="61359" y1="94016" x2="61359" y2="94016"/>
                        <a14:foregroundMark x1="65112" y1="94929" x2="65112" y2="94929"/>
                        <a14:foregroundMark x1="70183" y1="91278" x2="70183" y2="91278"/>
                        <a14:foregroundMark x1="79513" y1="85700" x2="79513" y2="85700"/>
                        <a14:foregroundMark x1="82759" y1="81947" x2="82759" y2="81947"/>
                        <a14:foregroundMark x1="86004" y1="79615" x2="86004" y2="79615"/>
                        <a14:foregroundMark x1="87830" y1="74544" x2="87830" y2="74544"/>
                        <a14:foregroundMark x1="83164" y1="80527" x2="83164" y2="80527"/>
                        <a14:foregroundMark x1="65619" y1="57404" x2="65619" y2="57404"/>
                        <a14:foregroundMark x1="65112" y1="55984" x2="63692" y2="55477"/>
                        <a14:foregroundMark x1="59128" y1="58722" x2="59128" y2="58722"/>
                        <a14:foregroundMark x1="54868" y1="59736" x2="54868" y2="59736"/>
                        <a14:foregroundMark x1="54462" y1="55477" x2="54462" y2="55477"/>
                        <a14:foregroundMark x1="52637" y1="54564" x2="52637" y2="54564"/>
                        <a14:foregroundMark x1="52637" y1="62982" x2="52637" y2="62982"/>
                        <a14:foregroundMark x1="58621" y1="58722" x2="58621" y2="58722"/>
                        <a14:foregroundMark x1="42799" y1="57404" x2="42799" y2="57404"/>
                        <a14:foregroundMark x1="40568" y1="56491" x2="40568" y2="56491"/>
                        <a14:foregroundMark x1="36815" y1="56491" x2="36815" y2="56491"/>
                        <a14:foregroundMark x1="30325" y1="53651" x2="30325" y2="53651"/>
                        <a14:foregroundMark x1="29817" y1="58722" x2="29817" y2="58722"/>
                        <a14:foregroundMark x1="23834" y1="36004" x2="23834" y2="36004"/>
                        <a14:foregroundMark x1="35396" y1="37931" x2="35396" y2="37931"/>
                        <a14:foregroundMark x1="36308" y1="43408" x2="36308" y2="43408"/>
                        <a14:foregroundMark x1="36308" y1="38844" x2="36308" y2="38844"/>
                        <a14:foregroundMark x1="34990" y1="35091" x2="34990" y2="35091"/>
                        <a14:foregroundMark x1="37323" y1="39757" x2="37323" y2="39757"/>
                        <a14:foregroundMark x1="44219" y1="36511" x2="44219" y2="36511"/>
                        <a14:foregroundMark x1="44726" y1="37424" x2="44726" y2="41582"/>
                        <a14:foregroundMark x1="38235" y1="19777" x2="38235" y2="19777"/>
                        <a14:foregroundMark x1="37323" y1="19777" x2="37323" y2="19777"/>
                        <a14:foregroundMark x1="37323" y1="19777" x2="37323" y2="19777"/>
                        <a14:foregroundMark x1="52637" y1="21602" x2="52637" y2="21602"/>
                        <a14:foregroundMark x1="53955" y1="19371" x2="53955" y2="19371"/>
                        <a14:foregroundMark x1="66937" y1="33671" x2="66937" y2="33671"/>
                        <a14:foregroundMark x1="62779" y1="34178" x2="62779" y2="34178"/>
                        <a14:foregroundMark x1="56288" y1="55477" x2="56288" y2="55477"/>
                        <a14:foregroundMark x1="57201" y1="58722" x2="57201" y2="58722"/>
                        <a14:foregroundMark x1="46552" y1="55071" x2="46552" y2="55071"/>
                        <a14:foregroundMark x1="47465" y1="59229" x2="47465" y2="59229"/>
                        <a14:foregroundMark x1="47972" y1="58316" x2="47972" y2="58316"/>
                        <a14:foregroundMark x1="39148" y1="58316" x2="39148" y2="58316"/>
                        <a14:foregroundMark x1="37323" y1="58316" x2="37323" y2="58316"/>
                        <a14:foregroundMark x1="42394" y1="55071" x2="42394" y2="55071"/>
                        <a14:foregroundMark x1="27485" y1="88945" x2="27485" y2="88945"/>
                        <a14:foregroundMark x1="22008" y1="84280" x2="20081" y2="83773"/>
                        <a14:foregroundMark x1="15517" y1="78702" x2="15010" y2="77282"/>
                        <a14:foregroundMark x1="12272" y1="73631" x2="12272" y2="73631"/>
                        <a14:foregroundMark x1="9939" y1="69473" x2="9939" y2="69473"/>
                        <a14:foregroundMark x1="9432" y1="67546" x2="9432" y2="67546"/>
                        <a14:foregroundMark x1="6694" y1="53651" x2="6694" y2="53651"/>
                        <a14:foregroundMark x1="6694" y1="48073" x2="6694" y2="46247"/>
                        <a14:foregroundMark x1="9026" y1="36004" x2="9026" y2="36004"/>
                        <a14:foregroundMark x1="9026" y1="34178" x2="9026" y2="34178"/>
                        <a14:foregroundMark x1="9026" y1="33671" x2="9026" y2="33671"/>
                        <a14:foregroundMark x1="17748" y1="19777" x2="17748" y2="19777"/>
                        <a14:foregroundMark x1="65112" y1="8215" x2="65112" y2="8215"/>
                        <a14:foregroundMark x1="79006" y1="14706" x2="79006" y2="14706"/>
                        <a14:foregroundMark x1="84584" y1="22617" x2="84584" y2="22617"/>
                        <a14:foregroundMark x1="86917" y1="23022" x2="86917" y2="230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891" y="5562600"/>
            <a:ext cx="1172106" cy="117210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BCC65D45-5EBA-42D1-8D81-EC9A7E503B6B}"/>
              </a:ext>
            </a:extLst>
          </p:cNvPr>
          <p:cNvSpPr/>
          <p:nvPr/>
        </p:nvSpPr>
        <p:spPr>
          <a:xfrm>
            <a:off x="6044800" y="3027880"/>
            <a:ext cx="4896091" cy="90694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prstClr val="white"/>
                </a:solidFill>
              </a:rPr>
              <a:t>www.slcn.nhs.uk/sevn/leg-ulcers/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2285" y="1034022"/>
            <a:ext cx="5157120" cy="5261021"/>
            <a:chOff x="888157" y="1144438"/>
            <a:chExt cx="5942981" cy="5261021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DBFAA5A9-9EF9-4B0D-8C34-53B1C3921AE3}"/>
                </a:ext>
              </a:extLst>
            </p:cNvPr>
            <p:cNvSpPr/>
            <p:nvPr/>
          </p:nvSpPr>
          <p:spPr>
            <a:xfrm>
              <a:off x="888157" y="1144438"/>
              <a:ext cx="5942981" cy="52610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prstClr val="white"/>
                  </a:solidFill>
                </a:rPr>
                <a:t>Insert Image from Website here </a:t>
              </a:r>
            </a:p>
          </p:txBody>
        </p:sp>
        <p:pic>
          <p:nvPicPr>
            <p:cNvPr id="18434" name="Picture 1" descr="image00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4531" y="1415474"/>
              <a:ext cx="5010232" cy="4718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339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A0DF8F-B6E3-447B-A999-A1D4FA18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47" y="155575"/>
            <a:ext cx="8596668" cy="1320800"/>
          </a:xfrm>
        </p:spPr>
        <p:txBody>
          <a:bodyPr/>
          <a:lstStyle/>
          <a:p>
            <a:r>
              <a:rPr lang="en-GB" dirty="0"/>
              <a:t>Packs: 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6B82DB59-911B-45F7-A465-9B4829F6D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861" y="1027233"/>
            <a:ext cx="8683866" cy="4803534"/>
          </a:xfrm>
        </p:spPr>
        <p:txBody>
          <a:bodyPr/>
          <a:lstStyle/>
          <a:p>
            <a:r>
              <a:rPr lang="en-GB" dirty="0"/>
              <a:t>Copy of the pathway </a:t>
            </a:r>
          </a:p>
          <a:p>
            <a:r>
              <a:rPr lang="en-GB" dirty="0" smtClean="0"/>
              <a:t>LUPA </a:t>
            </a:r>
            <a:r>
              <a:rPr lang="en-GB" dirty="0"/>
              <a:t>Results </a:t>
            </a:r>
          </a:p>
          <a:p>
            <a:r>
              <a:rPr lang="en-GB" dirty="0"/>
              <a:t>LUPA added value </a:t>
            </a:r>
          </a:p>
          <a:p>
            <a:r>
              <a:rPr lang="en-GB" dirty="0"/>
              <a:t>Presentation </a:t>
            </a:r>
            <a:endParaRPr lang="en-GB" dirty="0" smtClean="0"/>
          </a:p>
          <a:p>
            <a:r>
              <a:rPr lang="en-GB" dirty="0" smtClean="0"/>
              <a:t>Silent </a:t>
            </a:r>
            <a:r>
              <a:rPr lang="en-GB" dirty="0"/>
              <a:t>Crisis &amp; summary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Think Leg Ulcer Think Deeper:</a:t>
            </a:r>
          </a:p>
          <a:p>
            <a:r>
              <a:rPr lang="en-GB" dirty="0"/>
              <a:t>Posters</a:t>
            </a:r>
          </a:p>
          <a:p>
            <a:r>
              <a:rPr lang="en-GB" dirty="0"/>
              <a:t>Pens </a:t>
            </a:r>
          </a:p>
          <a:p>
            <a:r>
              <a:rPr lang="en-GB" dirty="0"/>
              <a:t>Post its </a:t>
            </a:r>
          </a:p>
          <a:p>
            <a:r>
              <a:rPr lang="en-GB" dirty="0"/>
              <a:t>Note Books 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0E9A13B-8463-4599-9D83-5E5BA5E530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7" b="98682" l="3347" r="96552">
                        <a14:foregroundMark x1="55882" y1="68053" x2="52130" y2="67546"/>
                        <a14:foregroundMark x1="28905" y1="67546" x2="28905" y2="67546"/>
                        <a14:foregroundMark x1="28499" y1="67140" x2="27485" y2="60142"/>
                        <a14:foregroundMark x1="26166" y1="55071" x2="26166" y2="53651"/>
                        <a14:foregroundMark x1="26166" y1="49899" x2="26166" y2="45335"/>
                        <a14:foregroundMark x1="26166" y1="43915" x2="28905" y2="36004"/>
                        <a14:foregroundMark x1="30325" y1="33671" x2="33063" y2="29108"/>
                        <a14:foregroundMark x1="35903" y1="26775" x2="35903" y2="26775"/>
                        <a14:foregroundMark x1="39554" y1="26775" x2="44726" y2="26268"/>
                        <a14:foregroundMark x1="53043" y1="29108" x2="53043" y2="29108"/>
                        <a14:foregroundMark x1="61866" y1="33671" x2="61866" y2="33671"/>
                        <a14:foregroundMark x1="65112" y1="38337" x2="65619" y2="43408"/>
                        <a14:foregroundMark x1="65619" y1="45335" x2="65619" y2="45335"/>
                        <a14:foregroundMark x1="65619" y1="48073" x2="64604" y2="50913"/>
                        <a14:foregroundMark x1="52637" y1="64300" x2="52637" y2="64300"/>
                        <a14:foregroundMark x1="52130" y1="64300" x2="48377" y2="63895"/>
                        <a14:foregroundMark x1="38235" y1="59229" x2="38235" y2="59229"/>
                        <a14:foregroundMark x1="38235" y1="59229" x2="38235" y2="60649"/>
                        <a14:foregroundMark x1="39148" y1="69878" x2="39148" y2="69878"/>
                        <a14:foregroundMark x1="39148" y1="72718" x2="39148" y2="72718"/>
                        <a14:foregroundMark x1="48377" y1="73124" x2="48377" y2="73124"/>
                        <a14:foregroundMark x1="64199" y1="71298" x2="64199" y2="71298"/>
                        <a14:foregroundMark x1="64604" y1="82454" x2="64604" y2="82454"/>
                        <a14:foregroundMark x1="60446" y1="92596" x2="59128" y2="93103"/>
                        <a14:foregroundMark x1="51217" y1="93103" x2="49391" y2="92191"/>
                        <a14:foregroundMark x1="44726" y1="88438" x2="41886" y2="86613"/>
                        <a14:foregroundMark x1="40974" y1="85700" x2="39554" y2="83773"/>
                        <a14:foregroundMark x1="39554" y1="83773" x2="39554" y2="83773"/>
                        <a14:foregroundMark x1="41886" y1="88032" x2="41886" y2="88032"/>
                        <a14:foregroundMark x1="43813" y1="90771" x2="43813" y2="90771"/>
                        <a14:foregroundMark x1="93408" y1="50913" x2="93408" y2="50913"/>
                        <a14:foregroundMark x1="96653" y1="47160" x2="94828" y2="48986"/>
                        <a14:foregroundMark x1="93915" y1="49493" x2="93915" y2="49493"/>
                        <a14:foregroundMark x1="93408" y1="49493" x2="93408" y2="49493"/>
                        <a14:foregroundMark x1="81339" y1="15619" x2="81339" y2="15619"/>
                        <a14:foregroundMark x1="59533" y1="4970" x2="57708" y2="4970"/>
                        <a14:foregroundMark x1="20081" y1="7302" x2="20081" y2="7302"/>
                        <a14:foregroundMark x1="19168" y1="14199" x2="19168" y2="14199"/>
                        <a14:foregroundMark x1="5274" y1="41176" x2="5274" y2="41176"/>
                        <a14:foregroundMark x1="7606" y1="51826" x2="7606" y2="51826"/>
                        <a14:foregroundMark x1="4767" y1="55477" x2="4767" y2="55477"/>
                        <a14:foregroundMark x1="4767" y1="68966" x2="6187" y2="70385"/>
                        <a14:foregroundMark x1="47059" y1="98682" x2="47059" y2="98682"/>
                        <a14:foregroundMark x1="58621" y1="98682" x2="58621" y2="98682"/>
                        <a14:foregroundMark x1="3448" y1="55071" x2="3448" y2="55071"/>
                        <a14:foregroundMark x1="3448" y1="45740" x2="3448" y2="45740"/>
                        <a14:foregroundMark x1="49391" y1="4970" x2="49391" y2="4970"/>
                        <a14:foregroundMark x1="45639" y1="3550" x2="45639" y2="3550"/>
                        <a14:foregroundMark x1="50710" y1="2637" x2="50710" y2="2637"/>
                        <a14:foregroundMark x1="49391" y1="18357" x2="49391" y2="18357"/>
                        <a14:foregroundMark x1="44726" y1="22617" x2="44726" y2="22617"/>
                        <a14:foregroundMark x1="49391" y1="29108" x2="49391" y2="29108"/>
                        <a14:foregroundMark x1="57708" y1="26268" x2="57708" y2="26268"/>
                        <a14:foregroundMark x1="58114" y1="23935" x2="58114" y2="23935"/>
                        <a14:foregroundMark x1="58114" y1="23935" x2="58114" y2="23935"/>
                        <a14:foregroundMark x1="45132" y1="37424" x2="45132" y2="37424"/>
                        <a14:foregroundMark x1="45639" y1="40669" x2="45639" y2="40669"/>
                        <a14:foregroundMark x1="55375" y1="41582" x2="55375" y2="41582"/>
                        <a14:foregroundMark x1="56288" y1="37424" x2="56288" y2="37424"/>
                        <a14:foregroundMark x1="54868" y1="36004" x2="54868" y2="36004"/>
                        <a14:foregroundMark x1="53955" y1="35598" x2="53955" y2="35598"/>
                        <a14:foregroundMark x1="53955" y1="40669" x2="53955" y2="40669"/>
                        <a14:foregroundMark x1="56288" y1="44422" x2="56288" y2="44422"/>
                        <a14:foregroundMark x1="75355" y1="36511" x2="75355" y2="36511"/>
                        <a14:foregroundMark x1="75355" y1="37931" x2="75355" y2="37931"/>
                        <a14:foregroundMark x1="75355" y1="40162" x2="75355" y2="40162"/>
                        <a14:foregroundMark x1="75761" y1="40669" x2="76268" y2="42089"/>
                        <a14:foregroundMark x1="64604" y1="60142" x2="64604" y2="60142"/>
                        <a14:foregroundMark x1="59128" y1="74037" x2="59128" y2="74037"/>
                        <a14:foregroundMark x1="64604" y1="76369" x2="64604" y2="76369"/>
                        <a14:foregroundMark x1="64604" y1="76369" x2="64604" y2="76369"/>
                        <a14:foregroundMark x1="64604" y1="76369" x2="64604" y2="76369"/>
                        <a14:foregroundMark x1="65112" y1="76369" x2="65112" y2="76369"/>
                        <a14:foregroundMark x1="65619" y1="75051" x2="65112" y2="72718"/>
                        <a14:foregroundMark x1="63692" y1="71298" x2="63692" y2="69878"/>
                        <a14:foregroundMark x1="63692" y1="68966" x2="63692" y2="68966"/>
                        <a14:foregroundMark x1="72515" y1="71298" x2="72515" y2="71298"/>
                        <a14:foregroundMark x1="73935" y1="74037" x2="73935" y2="74037"/>
                        <a14:foregroundMark x1="74848" y1="74037" x2="74848" y2="74037"/>
                        <a14:foregroundMark x1="77181" y1="79209" x2="77181" y2="79209"/>
                        <a14:foregroundMark x1="77181" y1="74037" x2="77181" y2="74037"/>
                        <a14:foregroundMark x1="75355" y1="68458" x2="75355" y2="68458"/>
                        <a14:foregroundMark x1="74848" y1="68458" x2="73428" y2="68458"/>
                        <a14:foregroundMark x1="69777" y1="68458" x2="69777" y2="68458"/>
                        <a14:foregroundMark x1="45132" y1="74037" x2="45132" y2="74037"/>
                        <a14:foregroundMark x1="45132" y1="70791" x2="45132" y2="69473"/>
                        <a14:foregroundMark x1="45132" y1="68053" x2="45132" y2="68053"/>
                        <a14:foregroundMark x1="44726" y1="77282" x2="44726" y2="77282"/>
                        <a14:foregroundMark x1="51217" y1="79615" x2="51217" y2="79615"/>
                        <a14:foregroundMark x1="35396" y1="68458" x2="35396" y2="68458"/>
                        <a14:foregroundMark x1="38641" y1="73124" x2="38641" y2="73124"/>
                        <a14:foregroundMark x1="37323" y1="75963" x2="37323" y2="75963"/>
                        <a14:foregroundMark x1="36815" y1="74037" x2="35903" y2="72718"/>
                        <a14:foregroundMark x1="29412" y1="69473" x2="29412" y2="69473"/>
                        <a14:foregroundMark x1="31744" y1="72211" x2="31744" y2="72211"/>
                        <a14:foregroundMark x1="27485" y1="77282" x2="27485" y2="77282"/>
                        <a14:foregroundMark x1="26166" y1="77282" x2="26166" y2="77282"/>
                        <a14:foregroundMark x1="30325" y1="90264" x2="30325" y2="90264"/>
                        <a14:foregroundMark x1="37323" y1="93509" x2="38641" y2="93509"/>
                        <a14:foregroundMark x1="45639" y1="95842" x2="47059" y2="95842"/>
                        <a14:foregroundMark x1="53550" y1="95842" x2="53550" y2="95842"/>
                        <a14:foregroundMark x1="57201" y1="94016" x2="57201" y2="94016"/>
                        <a14:foregroundMark x1="60446" y1="94016" x2="60446" y2="94016"/>
                        <a14:foregroundMark x1="61359" y1="94016" x2="61359" y2="94016"/>
                        <a14:foregroundMark x1="65112" y1="94929" x2="65112" y2="94929"/>
                        <a14:foregroundMark x1="70183" y1="91278" x2="70183" y2="91278"/>
                        <a14:foregroundMark x1="79513" y1="85700" x2="79513" y2="85700"/>
                        <a14:foregroundMark x1="82759" y1="81947" x2="82759" y2="81947"/>
                        <a14:foregroundMark x1="86004" y1="79615" x2="86004" y2="79615"/>
                        <a14:foregroundMark x1="87830" y1="74544" x2="87830" y2="74544"/>
                        <a14:foregroundMark x1="83164" y1="80527" x2="83164" y2="80527"/>
                        <a14:foregroundMark x1="65619" y1="57404" x2="65619" y2="57404"/>
                        <a14:foregroundMark x1="65112" y1="55984" x2="63692" y2="55477"/>
                        <a14:foregroundMark x1="59128" y1="58722" x2="59128" y2="58722"/>
                        <a14:foregroundMark x1="54868" y1="59736" x2="54868" y2="59736"/>
                        <a14:foregroundMark x1="54462" y1="55477" x2="54462" y2="55477"/>
                        <a14:foregroundMark x1="52637" y1="54564" x2="52637" y2="54564"/>
                        <a14:foregroundMark x1="52637" y1="62982" x2="52637" y2="62982"/>
                        <a14:foregroundMark x1="58621" y1="58722" x2="58621" y2="58722"/>
                        <a14:foregroundMark x1="42799" y1="57404" x2="42799" y2="57404"/>
                        <a14:foregroundMark x1="40568" y1="56491" x2="40568" y2="56491"/>
                        <a14:foregroundMark x1="36815" y1="56491" x2="36815" y2="56491"/>
                        <a14:foregroundMark x1="30325" y1="53651" x2="30325" y2="53651"/>
                        <a14:foregroundMark x1="29817" y1="58722" x2="29817" y2="58722"/>
                        <a14:foregroundMark x1="23834" y1="36004" x2="23834" y2="36004"/>
                        <a14:foregroundMark x1="35396" y1="37931" x2="35396" y2="37931"/>
                        <a14:foregroundMark x1="36308" y1="43408" x2="36308" y2="43408"/>
                        <a14:foregroundMark x1="36308" y1="38844" x2="36308" y2="38844"/>
                        <a14:foregroundMark x1="34990" y1="35091" x2="34990" y2="35091"/>
                        <a14:foregroundMark x1="37323" y1="39757" x2="37323" y2="39757"/>
                        <a14:foregroundMark x1="44219" y1="36511" x2="44219" y2="36511"/>
                        <a14:foregroundMark x1="44726" y1="37424" x2="44726" y2="41582"/>
                        <a14:foregroundMark x1="38235" y1="19777" x2="38235" y2="19777"/>
                        <a14:foregroundMark x1="37323" y1="19777" x2="37323" y2="19777"/>
                        <a14:foregroundMark x1="37323" y1="19777" x2="37323" y2="19777"/>
                        <a14:foregroundMark x1="52637" y1="21602" x2="52637" y2="21602"/>
                        <a14:foregroundMark x1="53955" y1="19371" x2="53955" y2="19371"/>
                        <a14:foregroundMark x1="66937" y1="33671" x2="66937" y2="33671"/>
                        <a14:foregroundMark x1="62779" y1="34178" x2="62779" y2="34178"/>
                        <a14:foregroundMark x1="56288" y1="55477" x2="56288" y2="55477"/>
                        <a14:foregroundMark x1="57201" y1="58722" x2="57201" y2="58722"/>
                        <a14:foregroundMark x1="46552" y1="55071" x2="46552" y2="55071"/>
                        <a14:foregroundMark x1="47465" y1="59229" x2="47465" y2="59229"/>
                        <a14:foregroundMark x1="47972" y1="58316" x2="47972" y2="58316"/>
                        <a14:foregroundMark x1="39148" y1="58316" x2="39148" y2="58316"/>
                        <a14:foregroundMark x1="37323" y1="58316" x2="37323" y2="58316"/>
                        <a14:foregroundMark x1="42394" y1="55071" x2="42394" y2="55071"/>
                        <a14:foregroundMark x1="27485" y1="88945" x2="27485" y2="88945"/>
                        <a14:foregroundMark x1="22008" y1="84280" x2="20081" y2="83773"/>
                        <a14:foregroundMark x1="15517" y1="78702" x2="15010" y2="77282"/>
                        <a14:foregroundMark x1="12272" y1="73631" x2="12272" y2="73631"/>
                        <a14:foregroundMark x1="9939" y1="69473" x2="9939" y2="69473"/>
                        <a14:foregroundMark x1="9432" y1="67546" x2="9432" y2="67546"/>
                        <a14:foregroundMark x1="6694" y1="53651" x2="6694" y2="53651"/>
                        <a14:foregroundMark x1="6694" y1="48073" x2="6694" y2="46247"/>
                        <a14:foregroundMark x1="9026" y1="36004" x2="9026" y2="36004"/>
                        <a14:foregroundMark x1="9026" y1="34178" x2="9026" y2="34178"/>
                        <a14:foregroundMark x1="9026" y1="33671" x2="9026" y2="33671"/>
                        <a14:foregroundMark x1="17748" y1="19777" x2="17748" y2="19777"/>
                        <a14:foregroundMark x1="65112" y1="8215" x2="65112" y2="8215"/>
                        <a14:foregroundMark x1="79006" y1="14706" x2="79006" y2="14706"/>
                        <a14:foregroundMark x1="84584" y1="22617" x2="84584" y2="22617"/>
                        <a14:foregroundMark x1="86917" y1="23022" x2="86917" y2="230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891" y="5562600"/>
            <a:ext cx="1172106" cy="11721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E1527AC-FA6E-4B51-8899-463E35A30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4028" y="650559"/>
            <a:ext cx="1174028" cy="1651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05A652F-6629-444B-A3A5-5948B82702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9413" y="650559"/>
            <a:ext cx="1170298" cy="1651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A71BCC9-8FB1-4B24-AE95-631B86EFBD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9425" y="2518977"/>
            <a:ext cx="1247402" cy="1532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BC40CD9-9CAF-424B-B608-93FD93935B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9413" y="2534014"/>
            <a:ext cx="1174028" cy="1579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7D36737-47AF-4112-BD93-22B9ABBAAF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5930" y="4393667"/>
            <a:ext cx="1170298" cy="164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305FD72-3D6B-415E-9B62-0890483CFC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0431" y="4400027"/>
            <a:ext cx="1172107" cy="1662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688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8">
            <a:extLst>
              <a:ext uri="{FF2B5EF4-FFF2-40B4-BE49-F238E27FC236}">
                <a16:creationId xmlns="" xmlns:a16="http://schemas.microsoft.com/office/drawing/2014/main" id="{4815A7B4-532E-48C9-AC24-D78ACF3339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="" xmlns:a16="http://schemas.microsoft.com/office/drawing/2014/main" id="{D40109F4-CE5C-45F4-856E-F3F69C9FD4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3CBAA4DE-3D7B-460B-AE98-D9F9990C0B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7BF1ED3E-4F80-4AF6-A41B-44F53DDE610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="" xmlns:a16="http://schemas.microsoft.com/office/drawing/2014/main" id="{C0B2D747-3E31-45C5-9A98-A9710A585F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="" xmlns:a16="http://schemas.microsoft.com/office/drawing/2014/main" id="{A15FD4BA-3020-462D-8BE8-B3A65B8E49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="" xmlns:a16="http://schemas.microsoft.com/office/drawing/2014/main" id="{A304284A-7318-4DD5-898C-2F6B23C778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="" xmlns:a16="http://schemas.microsoft.com/office/drawing/2014/main" id="{9DF48E66-B635-4509-B115-E0987C014E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="" xmlns:a16="http://schemas.microsoft.com/office/drawing/2014/main" id="{E3B96D94-5F5A-4F4C-810C-917BF4D266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="" xmlns:a16="http://schemas.microsoft.com/office/drawing/2014/main" id="{7F3782D6-BFF8-4389-9D39-A023ADAA92C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="" xmlns:a16="http://schemas.microsoft.com/office/drawing/2014/main" id="{ECE162D4-FCAE-441B-B5E9-C91DE62124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62B4E9-B753-4728-9B80-394AD342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522" y="1863622"/>
            <a:ext cx="4299666" cy="167394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 smtClean="0"/>
              <a:t>Leg Ulcer Testimonials</a:t>
            </a:r>
            <a:br>
              <a:rPr lang="en-US" sz="5400" dirty="0" smtClean="0"/>
            </a:br>
            <a:r>
              <a:rPr lang="en-US" sz="5400" dirty="0" smtClean="0"/>
              <a:t> </a:t>
            </a:r>
            <a:endParaRPr lang="en-US" sz="5400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="" xmlns:a16="http://schemas.microsoft.com/office/drawing/2014/main" id="{DC99427B-A97E-40A3-B1FD-4557346C6A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79D8232-94CC-42C9-9514-ED31DF2CB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" y="449583"/>
            <a:ext cx="4071944" cy="5775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432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Widescreen</PresentationFormat>
  <Paragraphs>40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 3</vt:lpstr>
      <vt:lpstr>Facet</vt:lpstr>
      <vt:lpstr>A pathway to success </vt:lpstr>
      <vt:lpstr>A pathway to success</vt:lpstr>
      <vt:lpstr>A pathway to success</vt:lpstr>
      <vt:lpstr>A pathway to success</vt:lpstr>
      <vt:lpstr>Patient Record </vt:lpstr>
      <vt:lpstr>A pathway to success</vt:lpstr>
      <vt:lpstr>A pathway to success</vt:lpstr>
      <vt:lpstr>Packs: </vt:lpstr>
      <vt:lpstr>Leg Ulcer Testimonials  </vt:lpstr>
    </vt:vector>
  </TitlesOfParts>
  <Company>GSTT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pathway to success </dc:title>
  <dc:creator>Harrop Kathryn</dc:creator>
  <cp:lastModifiedBy>Harrop Kathryn</cp:lastModifiedBy>
  <cp:revision>1</cp:revision>
  <dcterms:created xsi:type="dcterms:W3CDTF">2020-02-26T12:48:35Z</dcterms:created>
  <dcterms:modified xsi:type="dcterms:W3CDTF">2020-02-26T12:48:52Z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nDIP File ID">
    <vt:lpwstr>64034250-51a4-45f7-b556-eb1a14e3e6d1</vt:lpwstr>
  </property>
</Properties>
</file>