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404" r:id="rId2"/>
    <p:sldMasterId id="2147484385" r:id="rId3"/>
  </p:sldMasterIdLst>
  <p:notesMasterIdLst>
    <p:notesMasterId r:id="rId5"/>
  </p:notesMasterIdLst>
  <p:handoutMasterIdLst>
    <p:handoutMasterId r:id="rId6"/>
  </p:handoutMasterIdLst>
  <p:sldIdLst>
    <p:sldId id="290" r:id="rId4"/>
  </p:sldIdLst>
  <p:sldSz cx="9906000" cy="6858000" type="A4"/>
  <p:notesSz cx="6858000" cy="9144000"/>
  <p:defaultTextStyle>
    <a:defPPr>
      <a:defRPr lang="en-GB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FFDD71"/>
    <a:srgbClr val="FFBDBD"/>
    <a:srgbClr val="D1E8FF"/>
    <a:srgbClr val="97CBFF"/>
    <a:srgbClr val="65B2FF"/>
    <a:srgbClr val="EFF7FF"/>
    <a:srgbClr val="FFFFFF"/>
    <a:srgbClr val="E1F0FF"/>
    <a:srgbClr val="E7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74"/>
  </p:normalViewPr>
  <p:slideViewPr>
    <p:cSldViewPr>
      <p:cViewPr varScale="1">
        <p:scale>
          <a:sx n="45" d="100"/>
          <a:sy n="45" d="100"/>
        </p:scale>
        <p:origin x="58" y="9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457EF-B801-4FFA-9A79-814B8115E00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FC727DAA-BFEC-4D1E-B990-560AA5EFE50E}">
      <dgm:prSet phldrT="[Text]" custT="1"/>
      <dgm:spPr>
        <a:solidFill>
          <a:srgbClr val="005EB8"/>
        </a:solidFill>
      </dgm:spPr>
      <dgm:t>
        <a:bodyPr/>
        <a:lstStyle/>
        <a:p>
          <a:r>
            <a:rPr lang="en-GB" sz="1800" dirty="0" smtClean="0"/>
            <a:t>Listing patient</a:t>
          </a:r>
          <a:endParaRPr lang="en-GB" sz="1800" dirty="0"/>
        </a:p>
      </dgm:t>
    </dgm:pt>
    <dgm:pt modelId="{8F1CEB41-CDA5-4C46-9352-C1910419CB7B}" type="parTrans" cxnId="{1A1703E5-B3DC-4198-8A1E-10BB84EE76DE}">
      <dgm:prSet/>
      <dgm:spPr/>
      <dgm:t>
        <a:bodyPr/>
        <a:lstStyle/>
        <a:p>
          <a:endParaRPr lang="en-GB"/>
        </a:p>
      </dgm:t>
    </dgm:pt>
    <dgm:pt modelId="{EF79E1E7-5F3D-4957-9D56-3B71771C079B}" type="sibTrans" cxnId="{1A1703E5-B3DC-4198-8A1E-10BB84EE76DE}">
      <dgm:prSet/>
      <dgm:spPr/>
      <dgm:t>
        <a:bodyPr/>
        <a:lstStyle/>
        <a:p>
          <a:endParaRPr lang="en-GB"/>
        </a:p>
      </dgm:t>
    </dgm:pt>
    <dgm:pt modelId="{CA350333-1396-4053-87C1-5CF7313ACE0D}">
      <dgm:prSet phldrT="[Text]" custT="1"/>
      <dgm:spPr>
        <a:solidFill>
          <a:srgbClr val="005EB8"/>
        </a:solidFill>
      </dgm:spPr>
      <dgm:t>
        <a:bodyPr/>
        <a:lstStyle/>
        <a:p>
          <a:r>
            <a:rPr lang="en-GB" sz="1800" dirty="0" smtClean="0"/>
            <a:t>Day prior to procedure</a:t>
          </a:r>
          <a:endParaRPr lang="en-GB" sz="1800" dirty="0"/>
        </a:p>
      </dgm:t>
    </dgm:pt>
    <dgm:pt modelId="{A2485BD3-68E7-478A-901F-227A4CDF79A4}" type="parTrans" cxnId="{6D1AE116-F65D-4414-8001-3F4394C351B9}">
      <dgm:prSet/>
      <dgm:spPr/>
      <dgm:t>
        <a:bodyPr/>
        <a:lstStyle/>
        <a:p>
          <a:endParaRPr lang="en-GB"/>
        </a:p>
      </dgm:t>
    </dgm:pt>
    <dgm:pt modelId="{AAFF3B8C-3A5C-4DA1-B47A-C507108B36F2}" type="sibTrans" cxnId="{6D1AE116-F65D-4414-8001-3F4394C351B9}">
      <dgm:prSet/>
      <dgm:spPr/>
      <dgm:t>
        <a:bodyPr/>
        <a:lstStyle/>
        <a:p>
          <a:endParaRPr lang="en-GB"/>
        </a:p>
      </dgm:t>
    </dgm:pt>
    <dgm:pt modelId="{C11E7D28-941E-491A-9005-E7C8E37572DB}">
      <dgm:prSet phldrT="[Text]" custT="1"/>
      <dgm:spPr>
        <a:solidFill>
          <a:srgbClr val="005EB8"/>
        </a:solidFill>
      </dgm:spPr>
      <dgm:t>
        <a:bodyPr/>
        <a:lstStyle/>
        <a:p>
          <a:r>
            <a:rPr lang="en-GB" sz="1800" dirty="0" smtClean="0"/>
            <a:t>Day of procedure</a:t>
          </a:r>
          <a:endParaRPr lang="en-GB" sz="1800" dirty="0"/>
        </a:p>
      </dgm:t>
    </dgm:pt>
    <dgm:pt modelId="{65A88FF6-C253-42CA-BB76-71E17EBF41CD}" type="parTrans" cxnId="{62F05D31-7751-4CB8-9A49-4E249400E54E}">
      <dgm:prSet/>
      <dgm:spPr/>
      <dgm:t>
        <a:bodyPr/>
        <a:lstStyle/>
        <a:p>
          <a:endParaRPr lang="en-GB"/>
        </a:p>
      </dgm:t>
    </dgm:pt>
    <dgm:pt modelId="{7B7DA5AC-43D3-40C6-A44C-0CD14D943448}" type="sibTrans" cxnId="{62F05D31-7751-4CB8-9A49-4E249400E54E}">
      <dgm:prSet/>
      <dgm:spPr/>
      <dgm:t>
        <a:bodyPr/>
        <a:lstStyle/>
        <a:p>
          <a:endParaRPr lang="en-GB"/>
        </a:p>
      </dgm:t>
    </dgm:pt>
    <dgm:pt modelId="{19F49365-0915-4F89-AC7F-907E8D6A2848}" type="pres">
      <dgm:prSet presAssocID="{5DE457EF-B801-4FFA-9A79-814B8115E00C}" presName="Name0" presStyleCnt="0">
        <dgm:presLayoutVars>
          <dgm:dir/>
          <dgm:animLvl val="lvl"/>
          <dgm:resizeHandles val="exact"/>
        </dgm:presLayoutVars>
      </dgm:prSet>
      <dgm:spPr/>
    </dgm:pt>
    <dgm:pt modelId="{D21E7BB2-4874-4D90-B2A9-D4FD45926211}" type="pres">
      <dgm:prSet presAssocID="{FC727DAA-BFEC-4D1E-B990-560AA5EFE50E}" presName="parTxOnly" presStyleLbl="node1" presStyleIdx="0" presStyleCnt="3" custLinFactNeighborX="-313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E3C9D4-E21D-4337-B442-614809F88ACA}" type="pres">
      <dgm:prSet presAssocID="{EF79E1E7-5F3D-4957-9D56-3B71771C079B}" presName="parTxOnlySpace" presStyleCnt="0"/>
      <dgm:spPr/>
    </dgm:pt>
    <dgm:pt modelId="{1C6EDCE2-2085-4CD5-A367-E3C44FD9D170}" type="pres">
      <dgm:prSet presAssocID="{CA350333-1396-4053-87C1-5CF7313ACE0D}" presName="parTxOnly" presStyleLbl="node1" presStyleIdx="1" presStyleCnt="3" custLinFactNeighborX="-31393">
        <dgm:presLayoutVars>
          <dgm:chMax val="0"/>
          <dgm:chPref val="0"/>
          <dgm:bulletEnabled val="1"/>
        </dgm:presLayoutVars>
      </dgm:prSet>
      <dgm:spPr/>
    </dgm:pt>
    <dgm:pt modelId="{062EC0B1-BF77-4380-A7C5-45ECC52D3E71}" type="pres">
      <dgm:prSet presAssocID="{AAFF3B8C-3A5C-4DA1-B47A-C507108B36F2}" presName="parTxOnlySpace" presStyleCnt="0"/>
      <dgm:spPr/>
    </dgm:pt>
    <dgm:pt modelId="{A779994E-52DE-456D-880B-F8BE3639D4A0}" type="pres">
      <dgm:prSet presAssocID="{C11E7D28-941E-491A-9005-E7C8E37572DB}" presName="parTxOnly" presStyleLbl="node1" presStyleIdx="2" presStyleCnt="3" custLinFactNeighborX="-31393">
        <dgm:presLayoutVars>
          <dgm:chMax val="0"/>
          <dgm:chPref val="0"/>
          <dgm:bulletEnabled val="1"/>
        </dgm:presLayoutVars>
      </dgm:prSet>
      <dgm:spPr/>
    </dgm:pt>
  </dgm:ptLst>
  <dgm:cxnLst>
    <dgm:cxn modelId="{1A1703E5-B3DC-4198-8A1E-10BB84EE76DE}" srcId="{5DE457EF-B801-4FFA-9A79-814B8115E00C}" destId="{FC727DAA-BFEC-4D1E-B990-560AA5EFE50E}" srcOrd="0" destOrd="0" parTransId="{8F1CEB41-CDA5-4C46-9352-C1910419CB7B}" sibTransId="{EF79E1E7-5F3D-4957-9D56-3B71771C079B}"/>
    <dgm:cxn modelId="{62F05D31-7751-4CB8-9A49-4E249400E54E}" srcId="{5DE457EF-B801-4FFA-9A79-814B8115E00C}" destId="{C11E7D28-941E-491A-9005-E7C8E37572DB}" srcOrd="2" destOrd="0" parTransId="{65A88FF6-C253-42CA-BB76-71E17EBF41CD}" sibTransId="{7B7DA5AC-43D3-40C6-A44C-0CD14D943448}"/>
    <dgm:cxn modelId="{67FA1ECA-E700-4ABF-8C51-F23E15AE7458}" type="presOf" srcId="{FC727DAA-BFEC-4D1E-B990-560AA5EFE50E}" destId="{D21E7BB2-4874-4D90-B2A9-D4FD45926211}" srcOrd="0" destOrd="0" presId="urn:microsoft.com/office/officeart/2005/8/layout/chevron1"/>
    <dgm:cxn modelId="{E5ED9862-7332-4CE1-823F-8AAD35752DA8}" type="presOf" srcId="{C11E7D28-941E-491A-9005-E7C8E37572DB}" destId="{A779994E-52DE-456D-880B-F8BE3639D4A0}" srcOrd="0" destOrd="0" presId="urn:microsoft.com/office/officeart/2005/8/layout/chevron1"/>
    <dgm:cxn modelId="{6D1AE116-F65D-4414-8001-3F4394C351B9}" srcId="{5DE457EF-B801-4FFA-9A79-814B8115E00C}" destId="{CA350333-1396-4053-87C1-5CF7313ACE0D}" srcOrd="1" destOrd="0" parTransId="{A2485BD3-68E7-478A-901F-227A4CDF79A4}" sibTransId="{AAFF3B8C-3A5C-4DA1-B47A-C507108B36F2}"/>
    <dgm:cxn modelId="{23EC937E-84CD-4491-8ECC-D65B5A573801}" type="presOf" srcId="{5DE457EF-B801-4FFA-9A79-814B8115E00C}" destId="{19F49365-0915-4F89-AC7F-907E8D6A2848}" srcOrd="0" destOrd="0" presId="urn:microsoft.com/office/officeart/2005/8/layout/chevron1"/>
    <dgm:cxn modelId="{C84C6847-2421-47AE-8E29-41517A7E357E}" type="presOf" srcId="{CA350333-1396-4053-87C1-5CF7313ACE0D}" destId="{1C6EDCE2-2085-4CD5-A367-E3C44FD9D170}" srcOrd="0" destOrd="0" presId="urn:microsoft.com/office/officeart/2005/8/layout/chevron1"/>
    <dgm:cxn modelId="{F11D7961-7C41-4A87-8ED3-24335BB02E30}" type="presParOf" srcId="{19F49365-0915-4F89-AC7F-907E8D6A2848}" destId="{D21E7BB2-4874-4D90-B2A9-D4FD45926211}" srcOrd="0" destOrd="0" presId="urn:microsoft.com/office/officeart/2005/8/layout/chevron1"/>
    <dgm:cxn modelId="{E1132AFB-D33D-48B8-9F3B-AC9B977050A7}" type="presParOf" srcId="{19F49365-0915-4F89-AC7F-907E8D6A2848}" destId="{79E3C9D4-E21D-4337-B442-614809F88ACA}" srcOrd="1" destOrd="0" presId="urn:microsoft.com/office/officeart/2005/8/layout/chevron1"/>
    <dgm:cxn modelId="{A456A751-41DB-418C-BB2C-49E20F638C2F}" type="presParOf" srcId="{19F49365-0915-4F89-AC7F-907E8D6A2848}" destId="{1C6EDCE2-2085-4CD5-A367-E3C44FD9D170}" srcOrd="2" destOrd="0" presId="urn:microsoft.com/office/officeart/2005/8/layout/chevron1"/>
    <dgm:cxn modelId="{BB1B5B24-8E4A-4E49-A83F-74B69EF0D939}" type="presParOf" srcId="{19F49365-0915-4F89-AC7F-907E8D6A2848}" destId="{062EC0B1-BF77-4380-A7C5-45ECC52D3E71}" srcOrd="3" destOrd="0" presId="urn:microsoft.com/office/officeart/2005/8/layout/chevron1"/>
    <dgm:cxn modelId="{AC317158-0702-48D8-AB7A-F07D855A1CDE}" type="presParOf" srcId="{19F49365-0915-4F89-AC7F-907E8D6A2848}" destId="{A779994E-52DE-456D-880B-F8BE3639D4A0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E7BB2-4874-4D90-B2A9-D4FD45926211}">
      <dsp:nvSpPr>
        <dsp:cNvPr id="0" name=""/>
        <dsp:cNvSpPr/>
      </dsp:nvSpPr>
      <dsp:spPr>
        <a:xfrm>
          <a:off x="0" y="0"/>
          <a:ext cx="3289865" cy="617156"/>
        </a:xfrm>
        <a:prstGeom prst="chevron">
          <a:avLst/>
        </a:prstGeom>
        <a:solidFill>
          <a:srgbClr val="005E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Listing patient</a:t>
          </a:r>
          <a:endParaRPr lang="en-GB" sz="1800" kern="1200" dirty="0"/>
        </a:p>
      </dsp:txBody>
      <dsp:txXfrm>
        <a:off x="308578" y="0"/>
        <a:ext cx="2672709" cy="617156"/>
      </dsp:txXfrm>
    </dsp:sp>
    <dsp:sp modelId="{1C6EDCE2-2085-4CD5-A367-E3C44FD9D170}">
      <dsp:nvSpPr>
        <dsp:cNvPr id="0" name=""/>
        <dsp:cNvSpPr/>
      </dsp:nvSpPr>
      <dsp:spPr>
        <a:xfrm>
          <a:off x="2860300" y="0"/>
          <a:ext cx="3289865" cy="617156"/>
        </a:xfrm>
        <a:prstGeom prst="chevron">
          <a:avLst/>
        </a:prstGeom>
        <a:solidFill>
          <a:srgbClr val="005E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Day prior to procedure</a:t>
          </a:r>
          <a:endParaRPr lang="en-GB" sz="1800" kern="1200" dirty="0"/>
        </a:p>
      </dsp:txBody>
      <dsp:txXfrm>
        <a:off x="3168878" y="0"/>
        <a:ext cx="2672709" cy="617156"/>
      </dsp:txXfrm>
    </dsp:sp>
    <dsp:sp modelId="{A779994E-52DE-456D-880B-F8BE3639D4A0}">
      <dsp:nvSpPr>
        <dsp:cNvPr id="0" name=""/>
        <dsp:cNvSpPr/>
      </dsp:nvSpPr>
      <dsp:spPr>
        <a:xfrm>
          <a:off x="5821179" y="0"/>
          <a:ext cx="3289865" cy="617156"/>
        </a:xfrm>
        <a:prstGeom prst="chevron">
          <a:avLst/>
        </a:prstGeom>
        <a:solidFill>
          <a:srgbClr val="005EB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Day of procedure</a:t>
          </a:r>
          <a:endParaRPr lang="en-GB" sz="1800" kern="1200" dirty="0"/>
        </a:p>
      </dsp:txBody>
      <dsp:txXfrm>
        <a:off x="6129757" y="0"/>
        <a:ext cx="2672709" cy="617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BF89BC0-D291-44CC-90D0-9619C8393ACD}" type="datetime1">
              <a:rPr lang="en-GB" altLang="en-US"/>
              <a:pPr>
                <a:defRPr/>
              </a:pPr>
              <a:t>20/05/2020</a:t>
            </a:fld>
            <a:endParaRPr lang="en-GB" altLang="en-US"/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7221322-93B9-4D46-A1FE-DE7D293770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559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F77DD233-B3BD-4E63-BB48-99782A363BCB}" type="datetime1">
              <a:rPr lang="en-US" altLang="en-US"/>
              <a:pPr>
                <a:defRPr/>
              </a:pPr>
              <a:t>5/20/2020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01C1B244-82AB-4D00-8F67-C24195E07A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0560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003" y="540000"/>
            <a:ext cx="8735999" cy="900000"/>
          </a:xfrm>
          <a:prstGeom prst="rect">
            <a:avLst/>
          </a:prstGeom>
        </p:spPr>
        <p:txBody>
          <a:bodyPr/>
          <a:lstStyle>
            <a:lvl1pPr>
              <a:lnSpc>
                <a:spcPts val="7511"/>
              </a:lnSpc>
              <a:defRPr sz="6676">
                <a:solidFill>
                  <a:srgbClr val="294193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03" y="1800000"/>
            <a:ext cx="8735999" cy="4105002"/>
          </a:xfrm>
        </p:spPr>
        <p:txBody>
          <a:bodyPr/>
          <a:lstStyle>
            <a:lvl1pPr>
              <a:spcBef>
                <a:spcPts val="2503"/>
              </a:spcBef>
              <a:defRPr sz="3755">
                <a:solidFill>
                  <a:schemeClr val="tx1"/>
                </a:solidFill>
              </a:defRPr>
            </a:lvl1pPr>
            <a:lvl2pPr>
              <a:defRPr sz="3755">
                <a:solidFill>
                  <a:schemeClr val="tx1"/>
                </a:solidFill>
              </a:defRPr>
            </a:lvl2pPr>
            <a:lvl3pPr>
              <a:defRPr sz="3755">
                <a:solidFill>
                  <a:schemeClr val="tx1"/>
                </a:solidFill>
              </a:defRPr>
            </a:lvl3pPr>
            <a:lvl4pPr>
              <a:defRPr sz="3755">
                <a:solidFill>
                  <a:schemeClr val="tx1"/>
                </a:solidFill>
              </a:defRPr>
            </a:lvl4pPr>
            <a:lvl5pPr>
              <a:defRPr sz="3755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9593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4730" y="1800225"/>
            <a:ext cx="4280562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393" y="1800225"/>
            <a:ext cx="4282281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68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61" y="1681164"/>
            <a:ext cx="4191132" cy="82391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30" indent="0">
              <a:buNone/>
              <a:defRPr sz="4173" b="1"/>
            </a:lvl2pPr>
            <a:lvl3pPr marL="1907657" indent="0">
              <a:buNone/>
              <a:defRPr sz="3755" b="1"/>
            </a:lvl3pPr>
            <a:lvl4pPr marL="2861486" indent="0">
              <a:buNone/>
              <a:defRPr sz="3338" b="1"/>
            </a:lvl4pPr>
            <a:lvl5pPr marL="3815313" indent="0">
              <a:buNone/>
              <a:defRPr sz="3338" b="1"/>
            </a:lvl5pPr>
            <a:lvl6pPr marL="4769143" indent="0">
              <a:buNone/>
              <a:defRPr sz="3338" b="1"/>
            </a:lvl6pPr>
            <a:lvl7pPr marL="5722970" indent="0">
              <a:buNone/>
              <a:defRPr sz="3338" b="1"/>
            </a:lvl7pPr>
            <a:lvl8pPr marL="6676800" indent="0">
              <a:buNone/>
              <a:defRPr sz="3338" b="1"/>
            </a:lvl8pPr>
            <a:lvl9pPr marL="7630629" indent="0">
              <a:buNone/>
              <a:defRPr sz="333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61" y="2505076"/>
            <a:ext cx="419113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770" cy="82391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30" indent="0">
              <a:buNone/>
              <a:defRPr sz="4173" b="1"/>
            </a:lvl2pPr>
            <a:lvl3pPr marL="1907657" indent="0">
              <a:buNone/>
              <a:defRPr sz="3755" b="1"/>
            </a:lvl3pPr>
            <a:lvl4pPr marL="2861486" indent="0">
              <a:buNone/>
              <a:defRPr sz="3338" b="1"/>
            </a:lvl4pPr>
            <a:lvl5pPr marL="3815313" indent="0">
              <a:buNone/>
              <a:defRPr sz="3338" b="1"/>
            </a:lvl5pPr>
            <a:lvl6pPr marL="4769143" indent="0">
              <a:buNone/>
              <a:defRPr sz="3338" b="1"/>
            </a:lvl6pPr>
            <a:lvl7pPr marL="5722970" indent="0">
              <a:buNone/>
              <a:defRPr sz="3338" b="1"/>
            </a:lvl7pPr>
            <a:lvl8pPr marL="6676800" indent="0">
              <a:buNone/>
              <a:defRPr sz="3338" b="1"/>
            </a:lvl8pPr>
            <a:lvl9pPr marL="7630629" indent="0">
              <a:buNone/>
              <a:defRPr sz="333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77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54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7099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931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61" y="457200"/>
            <a:ext cx="3195373" cy="1600200"/>
          </a:xfrm>
        </p:spPr>
        <p:txBody>
          <a:bodyPr anchor="b"/>
          <a:lstStyle>
            <a:lvl1pPr>
              <a:defRPr sz="6676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3" y="987427"/>
            <a:ext cx="5014913" cy="4873625"/>
          </a:xfrm>
        </p:spPr>
        <p:txBody>
          <a:bodyPr/>
          <a:lstStyle>
            <a:lvl1pPr>
              <a:defRPr sz="6676"/>
            </a:lvl1pPr>
            <a:lvl2pPr>
              <a:defRPr sz="5841"/>
            </a:lvl2pPr>
            <a:lvl3pPr>
              <a:defRPr sz="5008"/>
            </a:lvl3pPr>
            <a:lvl4pPr>
              <a:defRPr sz="4173"/>
            </a:lvl4pPr>
            <a:lvl5pPr>
              <a:defRPr sz="4173"/>
            </a:lvl5pPr>
            <a:lvl6pPr>
              <a:defRPr sz="4173"/>
            </a:lvl6pPr>
            <a:lvl7pPr>
              <a:defRPr sz="4173"/>
            </a:lvl7pPr>
            <a:lvl8pPr>
              <a:defRPr sz="4173"/>
            </a:lvl8pPr>
            <a:lvl9pPr>
              <a:defRPr sz="417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61" y="2057400"/>
            <a:ext cx="3195373" cy="3811588"/>
          </a:xfrm>
        </p:spPr>
        <p:txBody>
          <a:bodyPr/>
          <a:lstStyle>
            <a:lvl1pPr marL="0" indent="0">
              <a:buNone/>
              <a:defRPr sz="3338"/>
            </a:lvl1pPr>
            <a:lvl2pPr marL="953830" indent="0">
              <a:buNone/>
              <a:defRPr sz="2921"/>
            </a:lvl2pPr>
            <a:lvl3pPr marL="1907657" indent="0">
              <a:buNone/>
              <a:defRPr sz="2503"/>
            </a:lvl3pPr>
            <a:lvl4pPr marL="2861486" indent="0">
              <a:buNone/>
              <a:defRPr sz="2086"/>
            </a:lvl4pPr>
            <a:lvl5pPr marL="3815313" indent="0">
              <a:buNone/>
              <a:defRPr sz="2086"/>
            </a:lvl5pPr>
            <a:lvl6pPr marL="4769143" indent="0">
              <a:buNone/>
              <a:defRPr sz="2086"/>
            </a:lvl6pPr>
            <a:lvl7pPr marL="5722970" indent="0">
              <a:buNone/>
              <a:defRPr sz="2086"/>
            </a:lvl7pPr>
            <a:lvl8pPr marL="6676800" indent="0">
              <a:buNone/>
              <a:defRPr sz="2086"/>
            </a:lvl8pPr>
            <a:lvl9pPr marL="7630629" indent="0">
              <a:buNone/>
              <a:defRPr sz="20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6834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61" y="457200"/>
            <a:ext cx="3195373" cy="1600200"/>
          </a:xfrm>
        </p:spPr>
        <p:txBody>
          <a:bodyPr anchor="b"/>
          <a:lstStyle>
            <a:lvl1pPr>
              <a:defRPr sz="6676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3" y="987427"/>
            <a:ext cx="5014913" cy="4873625"/>
          </a:xfrm>
        </p:spPr>
        <p:txBody>
          <a:bodyPr/>
          <a:lstStyle>
            <a:lvl1pPr marL="0" indent="0">
              <a:buNone/>
              <a:defRPr sz="6676"/>
            </a:lvl1pPr>
            <a:lvl2pPr marL="953830" indent="0">
              <a:buNone/>
              <a:defRPr sz="5841"/>
            </a:lvl2pPr>
            <a:lvl3pPr marL="1907657" indent="0">
              <a:buNone/>
              <a:defRPr sz="5008"/>
            </a:lvl3pPr>
            <a:lvl4pPr marL="2861486" indent="0">
              <a:buNone/>
              <a:defRPr sz="4173"/>
            </a:lvl4pPr>
            <a:lvl5pPr marL="3815313" indent="0">
              <a:buNone/>
              <a:defRPr sz="4173"/>
            </a:lvl5pPr>
            <a:lvl6pPr marL="4769143" indent="0">
              <a:buNone/>
              <a:defRPr sz="4173"/>
            </a:lvl6pPr>
            <a:lvl7pPr marL="5722970" indent="0">
              <a:buNone/>
              <a:defRPr sz="4173"/>
            </a:lvl7pPr>
            <a:lvl8pPr marL="6676800" indent="0">
              <a:buNone/>
              <a:defRPr sz="4173"/>
            </a:lvl8pPr>
            <a:lvl9pPr marL="7630629" indent="0">
              <a:buNone/>
              <a:defRPr sz="417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61" y="2057400"/>
            <a:ext cx="3195373" cy="3811588"/>
          </a:xfrm>
        </p:spPr>
        <p:txBody>
          <a:bodyPr/>
          <a:lstStyle>
            <a:lvl1pPr marL="0" indent="0">
              <a:buNone/>
              <a:defRPr sz="3338"/>
            </a:lvl1pPr>
            <a:lvl2pPr marL="953830" indent="0">
              <a:buNone/>
              <a:defRPr sz="2921"/>
            </a:lvl2pPr>
            <a:lvl3pPr marL="1907657" indent="0">
              <a:buNone/>
              <a:defRPr sz="2503"/>
            </a:lvl3pPr>
            <a:lvl4pPr marL="2861486" indent="0">
              <a:buNone/>
              <a:defRPr sz="2086"/>
            </a:lvl4pPr>
            <a:lvl5pPr marL="3815313" indent="0">
              <a:buNone/>
              <a:defRPr sz="2086"/>
            </a:lvl5pPr>
            <a:lvl6pPr marL="4769143" indent="0">
              <a:buNone/>
              <a:defRPr sz="2086"/>
            </a:lvl6pPr>
            <a:lvl7pPr marL="5722970" indent="0">
              <a:buNone/>
              <a:defRPr sz="2086"/>
            </a:lvl7pPr>
            <a:lvl8pPr marL="6676800" indent="0">
              <a:buNone/>
              <a:defRPr sz="2086"/>
            </a:lvl8pPr>
            <a:lvl9pPr marL="7630629" indent="0">
              <a:buNone/>
              <a:defRPr sz="20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6838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950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7137" y="539752"/>
            <a:ext cx="2184136" cy="5337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4732" y="539752"/>
            <a:ext cx="6387306" cy="5337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061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12517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5008"/>
            </a:lvl1pPr>
            <a:lvl2pPr marL="953830" indent="0" algn="ctr">
              <a:buNone/>
              <a:defRPr sz="4173"/>
            </a:lvl2pPr>
            <a:lvl3pPr marL="1907657" indent="0" algn="ctr">
              <a:buNone/>
              <a:defRPr sz="3755"/>
            </a:lvl3pPr>
            <a:lvl4pPr marL="2861486" indent="0" algn="ctr">
              <a:buNone/>
              <a:defRPr sz="3338"/>
            </a:lvl4pPr>
            <a:lvl5pPr marL="3815313" indent="0" algn="ctr">
              <a:buNone/>
              <a:defRPr sz="3338"/>
            </a:lvl5pPr>
            <a:lvl6pPr marL="4769143" indent="0" algn="ctr">
              <a:buNone/>
              <a:defRPr sz="3338"/>
            </a:lvl6pPr>
            <a:lvl7pPr marL="5722970" indent="0" algn="ctr">
              <a:buNone/>
              <a:defRPr sz="3338"/>
            </a:lvl7pPr>
            <a:lvl8pPr marL="6676800" indent="0" algn="ctr">
              <a:buNone/>
              <a:defRPr sz="3338"/>
            </a:lvl8pPr>
            <a:lvl9pPr marL="7630629" indent="0" algn="ctr">
              <a:buNone/>
              <a:defRPr sz="3338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64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85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84515" y="1800001"/>
            <a:ext cx="4095000" cy="407727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5226000" y="1800001"/>
            <a:ext cx="4095000" cy="4077273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85003" y="540000"/>
            <a:ext cx="8735999" cy="900000"/>
          </a:xfrm>
          <a:prstGeom prst="rect">
            <a:avLst/>
          </a:prstGeom>
        </p:spPr>
        <p:txBody>
          <a:bodyPr/>
          <a:lstStyle>
            <a:lvl1pPr>
              <a:lnSpc>
                <a:spcPts val="7511"/>
              </a:lnSpc>
              <a:defRPr sz="6676">
                <a:solidFill>
                  <a:srgbClr val="294193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318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38"/>
            <a:ext cx="8543925" cy="2852737"/>
          </a:xfrm>
        </p:spPr>
        <p:txBody>
          <a:bodyPr anchor="b"/>
          <a:lstStyle>
            <a:lvl1pPr>
              <a:defRPr sz="12517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5"/>
            <a:ext cx="8543925" cy="1500187"/>
          </a:xfrm>
        </p:spPr>
        <p:txBody>
          <a:bodyPr/>
          <a:lstStyle>
            <a:lvl1pPr marL="0" indent="0">
              <a:buNone/>
              <a:defRPr sz="5008"/>
            </a:lvl1pPr>
            <a:lvl2pPr marL="953830" indent="0">
              <a:buNone/>
              <a:defRPr sz="4173"/>
            </a:lvl2pPr>
            <a:lvl3pPr marL="1907657" indent="0">
              <a:buNone/>
              <a:defRPr sz="3755"/>
            </a:lvl3pPr>
            <a:lvl4pPr marL="2861486" indent="0">
              <a:buNone/>
              <a:defRPr sz="3338"/>
            </a:lvl4pPr>
            <a:lvl5pPr marL="3815313" indent="0">
              <a:buNone/>
              <a:defRPr sz="3338"/>
            </a:lvl5pPr>
            <a:lvl6pPr marL="4769143" indent="0">
              <a:buNone/>
              <a:defRPr sz="3338"/>
            </a:lvl6pPr>
            <a:lvl7pPr marL="5722970" indent="0">
              <a:buNone/>
              <a:defRPr sz="3338"/>
            </a:lvl7pPr>
            <a:lvl8pPr marL="6676800" indent="0">
              <a:buNone/>
              <a:defRPr sz="3338"/>
            </a:lvl8pPr>
            <a:lvl9pPr marL="7630629" indent="0">
              <a:buNone/>
              <a:defRPr sz="333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7661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4730" y="1800225"/>
            <a:ext cx="4280562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393" y="1800225"/>
            <a:ext cx="4282281" cy="4076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826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9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761" y="1681164"/>
            <a:ext cx="4191132" cy="82391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30" indent="0">
              <a:buNone/>
              <a:defRPr sz="4173" b="1"/>
            </a:lvl2pPr>
            <a:lvl3pPr marL="1907657" indent="0">
              <a:buNone/>
              <a:defRPr sz="3755" b="1"/>
            </a:lvl3pPr>
            <a:lvl4pPr marL="2861486" indent="0">
              <a:buNone/>
              <a:defRPr sz="3338" b="1"/>
            </a:lvl4pPr>
            <a:lvl5pPr marL="3815313" indent="0">
              <a:buNone/>
              <a:defRPr sz="3338" b="1"/>
            </a:lvl5pPr>
            <a:lvl6pPr marL="4769143" indent="0">
              <a:buNone/>
              <a:defRPr sz="3338" b="1"/>
            </a:lvl6pPr>
            <a:lvl7pPr marL="5722970" indent="0">
              <a:buNone/>
              <a:defRPr sz="3338" b="1"/>
            </a:lvl7pPr>
            <a:lvl8pPr marL="6676800" indent="0">
              <a:buNone/>
              <a:defRPr sz="3338" b="1"/>
            </a:lvl8pPr>
            <a:lvl9pPr marL="7630629" indent="0">
              <a:buNone/>
              <a:defRPr sz="333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61" y="2505076"/>
            <a:ext cx="419113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770" cy="823912"/>
          </a:xfrm>
        </p:spPr>
        <p:txBody>
          <a:bodyPr anchor="b"/>
          <a:lstStyle>
            <a:lvl1pPr marL="0" indent="0">
              <a:buNone/>
              <a:defRPr sz="5008" b="1"/>
            </a:lvl1pPr>
            <a:lvl2pPr marL="953830" indent="0">
              <a:buNone/>
              <a:defRPr sz="4173" b="1"/>
            </a:lvl2pPr>
            <a:lvl3pPr marL="1907657" indent="0">
              <a:buNone/>
              <a:defRPr sz="3755" b="1"/>
            </a:lvl3pPr>
            <a:lvl4pPr marL="2861486" indent="0">
              <a:buNone/>
              <a:defRPr sz="3338" b="1"/>
            </a:lvl4pPr>
            <a:lvl5pPr marL="3815313" indent="0">
              <a:buNone/>
              <a:defRPr sz="3338" b="1"/>
            </a:lvl5pPr>
            <a:lvl6pPr marL="4769143" indent="0">
              <a:buNone/>
              <a:defRPr sz="3338" b="1"/>
            </a:lvl6pPr>
            <a:lvl7pPr marL="5722970" indent="0">
              <a:buNone/>
              <a:defRPr sz="3338" b="1"/>
            </a:lvl7pPr>
            <a:lvl8pPr marL="6676800" indent="0">
              <a:buNone/>
              <a:defRPr sz="3338" b="1"/>
            </a:lvl8pPr>
            <a:lvl9pPr marL="7630629" indent="0">
              <a:buNone/>
              <a:defRPr sz="333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77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279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154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63425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61" y="457200"/>
            <a:ext cx="3195373" cy="1600200"/>
          </a:xfrm>
        </p:spPr>
        <p:txBody>
          <a:bodyPr anchor="b"/>
          <a:lstStyle>
            <a:lvl1pPr>
              <a:defRPr sz="6676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773" y="987427"/>
            <a:ext cx="5014913" cy="4873625"/>
          </a:xfrm>
        </p:spPr>
        <p:txBody>
          <a:bodyPr/>
          <a:lstStyle>
            <a:lvl1pPr>
              <a:defRPr sz="6676"/>
            </a:lvl1pPr>
            <a:lvl2pPr>
              <a:defRPr sz="5841"/>
            </a:lvl2pPr>
            <a:lvl3pPr>
              <a:defRPr sz="5008"/>
            </a:lvl3pPr>
            <a:lvl4pPr>
              <a:defRPr sz="4173"/>
            </a:lvl4pPr>
            <a:lvl5pPr>
              <a:defRPr sz="4173"/>
            </a:lvl5pPr>
            <a:lvl6pPr>
              <a:defRPr sz="4173"/>
            </a:lvl6pPr>
            <a:lvl7pPr>
              <a:defRPr sz="4173"/>
            </a:lvl7pPr>
            <a:lvl8pPr>
              <a:defRPr sz="4173"/>
            </a:lvl8pPr>
            <a:lvl9pPr>
              <a:defRPr sz="417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61" y="2057400"/>
            <a:ext cx="3195373" cy="3811588"/>
          </a:xfrm>
        </p:spPr>
        <p:txBody>
          <a:bodyPr/>
          <a:lstStyle>
            <a:lvl1pPr marL="0" indent="0">
              <a:buNone/>
              <a:defRPr sz="3338"/>
            </a:lvl1pPr>
            <a:lvl2pPr marL="953830" indent="0">
              <a:buNone/>
              <a:defRPr sz="2921"/>
            </a:lvl2pPr>
            <a:lvl3pPr marL="1907657" indent="0">
              <a:buNone/>
              <a:defRPr sz="2503"/>
            </a:lvl3pPr>
            <a:lvl4pPr marL="2861486" indent="0">
              <a:buNone/>
              <a:defRPr sz="2086"/>
            </a:lvl4pPr>
            <a:lvl5pPr marL="3815313" indent="0">
              <a:buNone/>
              <a:defRPr sz="2086"/>
            </a:lvl5pPr>
            <a:lvl6pPr marL="4769143" indent="0">
              <a:buNone/>
              <a:defRPr sz="2086"/>
            </a:lvl6pPr>
            <a:lvl7pPr marL="5722970" indent="0">
              <a:buNone/>
              <a:defRPr sz="2086"/>
            </a:lvl7pPr>
            <a:lvl8pPr marL="6676800" indent="0">
              <a:buNone/>
              <a:defRPr sz="2086"/>
            </a:lvl8pPr>
            <a:lvl9pPr marL="7630629" indent="0">
              <a:buNone/>
              <a:defRPr sz="20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054349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61" y="457200"/>
            <a:ext cx="3195373" cy="1600200"/>
          </a:xfrm>
        </p:spPr>
        <p:txBody>
          <a:bodyPr anchor="b"/>
          <a:lstStyle>
            <a:lvl1pPr>
              <a:defRPr sz="6676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773" y="987427"/>
            <a:ext cx="5014913" cy="4873625"/>
          </a:xfrm>
        </p:spPr>
        <p:txBody>
          <a:bodyPr/>
          <a:lstStyle>
            <a:lvl1pPr marL="0" indent="0">
              <a:buNone/>
              <a:defRPr sz="6676"/>
            </a:lvl1pPr>
            <a:lvl2pPr marL="953830" indent="0">
              <a:buNone/>
              <a:defRPr sz="5841"/>
            </a:lvl2pPr>
            <a:lvl3pPr marL="1907657" indent="0">
              <a:buNone/>
              <a:defRPr sz="5008"/>
            </a:lvl3pPr>
            <a:lvl4pPr marL="2861486" indent="0">
              <a:buNone/>
              <a:defRPr sz="4173"/>
            </a:lvl4pPr>
            <a:lvl5pPr marL="3815313" indent="0">
              <a:buNone/>
              <a:defRPr sz="4173"/>
            </a:lvl5pPr>
            <a:lvl6pPr marL="4769143" indent="0">
              <a:buNone/>
              <a:defRPr sz="4173"/>
            </a:lvl6pPr>
            <a:lvl7pPr marL="5722970" indent="0">
              <a:buNone/>
              <a:defRPr sz="4173"/>
            </a:lvl7pPr>
            <a:lvl8pPr marL="6676800" indent="0">
              <a:buNone/>
              <a:defRPr sz="4173"/>
            </a:lvl8pPr>
            <a:lvl9pPr marL="7630629" indent="0">
              <a:buNone/>
              <a:defRPr sz="417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61" y="2057400"/>
            <a:ext cx="3195373" cy="3811588"/>
          </a:xfrm>
        </p:spPr>
        <p:txBody>
          <a:bodyPr/>
          <a:lstStyle>
            <a:lvl1pPr marL="0" indent="0">
              <a:buNone/>
              <a:defRPr sz="3338"/>
            </a:lvl1pPr>
            <a:lvl2pPr marL="953830" indent="0">
              <a:buNone/>
              <a:defRPr sz="2921"/>
            </a:lvl2pPr>
            <a:lvl3pPr marL="1907657" indent="0">
              <a:buNone/>
              <a:defRPr sz="2503"/>
            </a:lvl3pPr>
            <a:lvl4pPr marL="2861486" indent="0">
              <a:buNone/>
              <a:defRPr sz="2086"/>
            </a:lvl4pPr>
            <a:lvl5pPr marL="3815313" indent="0">
              <a:buNone/>
              <a:defRPr sz="2086"/>
            </a:lvl5pPr>
            <a:lvl6pPr marL="4769143" indent="0">
              <a:buNone/>
              <a:defRPr sz="2086"/>
            </a:lvl6pPr>
            <a:lvl7pPr marL="5722970" indent="0">
              <a:buNone/>
              <a:defRPr sz="2086"/>
            </a:lvl7pPr>
            <a:lvl8pPr marL="6676800" indent="0">
              <a:buNone/>
              <a:defRPr sz="2086"/>
            </a:lvl8pPr>
            <a:lvl9pPr marL="7630629" indent="0">
              <a:buNone/>
              <a:defRPr sz="208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90032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1586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7137" y="539752"/>
            <a:ext cx="2184136" cy="53371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4732" y="539752"/>
            <a:ext cx="6387306" cy="53371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5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85003" y="540000"/>
            <a:ext cx="8735999" cy="900000"/>
          </a:xfrm>
          <a:prstGeom prst="rect">
            <a:avLst/>
          </a:prstGeom>
        </p:spPr>
        <p:txBody>
          <a:bodyPr/>
          <a:lstStyle>
            <a:lvl1pPr>
              <a:lnSpc>
                <a:spcPts val="7511"/>
              </a:lnSpc>
              <a:defRPr sz="6676">
                <a:solidFill>
                  <a:srgbClr val="294193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585003" y="1800000"/>
            <a:ext cx="8735999" cy="4149280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sz="2503" baseline="0">
                <a:solidFill>
                  <a:schemeClr val="tx2"/>
                </a:solidFill>
              </a:defRPr>
            </a:lvl1pPr>
            <a:lvl2pPr marL="953658" indent="0">
              <a:buNone/>
              <a:defRPr sz="5841"/>
            </a:lvl2pPr>
            <a:lvl3pPr marL="1907322" indent="0">
              <a:buNone/>
              <a:defRPr sz="5008"/>
            </a:lvl3pPr>
            <a:lvl4pPr marL="2860981" indent="0">
              <a:buNone/>
              <a:defRPr sz="4173"/>
            </a:lvl4pPr>
            <a:lvl5pPr marL="3814642" indent="0">
              <a:buNone/>
              <a:defRPr sz="4173"/>
            </a:lvl5pPr>
            <a:lvl6pPr marL="4768301" indent="0">
              <a:buNone/>
              <a:defRPr sz="4173"/>
            </a:lvl6pPr>
            <a:lvl7pPr marL="5721960" indent="0">
              <a:buNone/>
              <a:defRPr sz="4173"/>
            </a:lvl7pPr>
            <a:lvl8pPr marL="6675621" indent="0">
              <a:buNone/>
              <a:defRPr sz="4173"/>
            </a:lvl8pPr>
            <a:lvl9pPr marL="7629282" indent="0">
              <a:buNone/>
              <a:defRPr sz="4173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8984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25585" y="1800002"/>
            <a:ext cx="2495416" cy="2373315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sz="2503" baseline="0">
                <a:solidFill>
                  <a:schemeClr val="tx2"/>
                </a:solidFill>
              </a:defRPr>
            </a:lvl1pPr>
            <a:lvl2pPr marL="953658" indent="0">
              <a:buNone/>
              <a:defRPr sz="5841"/>
            </a:lvl2pPr>
            <a:lvl3pPr marL="1907322" indent="0">
              <a:buNone/>
              <a:defRPr sz="5008"/>
            </a:lvl3pPr>
            <a:lvl4pPr marL="2860981" indent="0">
              <a:buNone/>
              <a:defRPr sz="4173"/>
            </a:lvl4pPr>
            <a:lvl5pPr marL="3814642" indent="0">
              <a:buNone/>
              <a:defRPr sz="4173"/>
            </a:lvl5pPr>
            <a:lvl6pPr marL="4768301" indent="0">
              <a:buNone/>
              <a:defRPr sz="4173"/>
            </a:lvl6pPr>
            <a:lvl7pPr marL="5721960" indent="0">
              <a:buNone/>
              <a:defRPr sz="4173"/>
            </a:lvl7pPr>
            <a:lvl8pPr marL="6675621" indent="0">
              <a:buNone/>
              <a:defRPr sz="4173"/>
            </a:lvl8pPr>
            <a:lvl9pPr marL="7629282" indent="0">
              <a:buNone/>
              <a:defRPr sz="4173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85003" y="540000"/>
            <a:ext cx="8735999" cy="900000"/>
          </a:xfrm>
          <a:prstGeom prst="rect">
            <a:avLst/>
          </a:prstGeom>
        </p:spPr>
        <p:txBody>
          <a:bodyPr/>
          <a:lstStyle>
            <a:lvl1pPr>
              <a:lnSpc>
                <a:spcPts val="7511"/>
              </a:lnSpc>
              <a:defRPr sz="6676">
                <a:solidFill>
                  <a:srgbClr val="294193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85002" y="1800000"/>
            <a:ext cx="5928173" cy="4105002"/>
          </a:xfrm>
        </p:spPr>
        <p:txBody>
          <a:bodyPr/>
          <a:lstStyle>
            <a:lvl1pPr>
              <a:spcBef>
                <a:spcPts val="2503"/>
              </a:spcBef>
              <a:defRPr sz="3755">
                <a:solidFill>
                  <a:schemeClr val="tx1"/>
                </a:solidFill>
              </a:defRPr>
            </a:lvl1pPr>
            <a:lvl2pPr>
              <a:defRPr sz="3755">
                <a:solidFill>
                  <a:schemeClr val="tx1"/>
                </a:solidFill>
              </a:defRPr>
            </a:lvl2pPr>
            <a:lvl3pPr>
              <a:defRPr sz="3755">
                <a:solidFill>
                  <a:schemeClr val="tx1"/>
                </a:solidFill>
              </a:defRPr>
            </a:lvl3pPr>
            <a:lvl4pPr>
              <a:defRPr sz="3755">
                <a:solidFill>
                  <a:schemeClr val="tx1"/>
                </a:solidFill>
              </a:defRPr>
            </a:lvl4pPr>
            <a:lvl5pPr>
              <a:defRPr sz="3755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2895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5357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62523" y="2761589"/>
            <a:ext cx="3939000" cy="0"/>
          </a:xfrm>
          <a:prstGeom prst="line">
            <a:avLst/>
          </a:prstGeom>
          <a:ln w="28575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662523" y="4941168"/>
            <a:ext cx="3939000" cy="0"/>
          </a:xfrm>
          <a:prstGeom prst="line">
            <a:avLst/>
          </a:prstGeom>
          <a:ln w="76200">
            <a:solidFill>
              <a:srgbClr val="005E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662523" y="2905606"/>
            <a:ext cx="4290477" cy="50366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921" dirty="0" smtClean="0"/>
              <a:t>For more information:</a:t>
            </a:r>
          </a:p>
          <a:p>
            <a:r>
              <a:rPr lang="en-GB" sz="2921" dirty="0" smtClean="0"/>
              <a:t>Guy’s and St Thomas’ NHS Foundation Trust</a:t>
            </a:r>
          </a:p>
          <a:p>
            <a:r>
              <a:rPr lang="en-GB" sz="2921" dirty="0" smtClean="0"/>
              <a:t>Becket House</a:t>
            </a:r>
          </a:p>
          <a:p>
            <a:r>
              <a:rPr lang="en-GB" sz="2921" dirty="0" smtClean="0"/>
              <a:t>1 Lambeth</a:t>
            </a:r>
            <a:r>
              <a:rPr lang="en-GB" sz="2921" baseline="0" dirty="0" smtClean="0"/>
              <a:t> Palace Road</a:t>
            </a:r>
          </a:p>
          <a:p>
            <a:r>
              <a:rPr lang="en-GB" sz="2921" baseline="0" dirty="0" smtClean="0"/>
              <a:t>London SE1 7EU</a:t>
            </a:r>
          </a:p>
          <a:p>
            <a:endParaRPr lang="en-GB" sz="2921" baseline="0" dirty="0" smtClean="0"/>
          </a:p>
          <a:p>
            <a:pPr defTabSz="751803"/>
            <a:r>
              <a:rPr lang="en-GB" sz="2921" baseline="0" dirty="0" smtClean="0"/>
              <a:t>	020 7188 7188 (Ext: 58526)</a:t>
            </a:r>
          </a:p>
          <a:p>
            <a:pPr defTabSz="751803"/>
            <a:r>
              <a:rPr lang="en-GB" sz="2921" baseline="0" dirty="0" smtClean="0"/>
              <a:t>	guysandstthomas.nhs.uk</a:t>
            </a:r>
          </a:p>
        </p:txBody>
      </p:sp>
      <p:pic>
        <p:nvPicPr>
          <p:cNvPr id="8" name="Picture 7" descr="Contact_icons.a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1" y="4175921"/>
            <a:ext cx="312000" cy="288000"/>
          </a:xfrm>
          <a:prstGeom prst="rect">
            <a:avLst/>
          </a:prstGeom>
        </p:spPr>
      </p:pic>
      <p:pic>
        <p:nvPicPr>
          <p:cNvPr id="9" name="Picture 8" descr="Contact_icons.ai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41" y="4437144"/>
            <a:ext cx="312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8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12517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5008"/>
            </a:lvl1pPr>
            <a:lvl2pPr marL="953830" indent="0" algn="ctr">
              <a:buNone/>
              <a:defRPr sz="4173"/>
            </a:lvl2pPr>
            <a:lvl3pPr marL="1907657" indent="0" algn="ctr">
              <a:buNone/>
              <a:defRPr sz="3755"/>
            </a:lvl3pPr>
            <a:lvl4pPr marL="2861486" indent="0" algn="ctr">
              <a:buNone/>
              <a:defRPr sz="3338"/>
            </a:lvl4pPr>
            <a:lvl5pPr marL="3815313" indent="0" algn="ctr">
              <a:buNone/>
              <a:defRPr sz="3338"/>
            </a:lvl5pPr>
            <a:lvl6pPr marL="4769143" indent="0" algn="ctr">
              <a:buNone/>
              <a:defRPr sz="3338"/>
            </a:lvl6pPr>
            <a:lvl7pPr marL="5722970" indent="0" algn="ctr">
              <a:buNone/>
              <a:defRPr sz="3338"/>
            </a:lvl7pPr>
            <a:lvl8pPr marL="6676800" indent="0" algn="ctr">
              <a:buNone/>
              <a:defRPr sz="3338"/>
            </a:lvl8pPr>
            <a:lvl9pPr marL="7630629" indent="0" algn="ctr">
              <a:buNone/>
              <a:defRPr sz="3338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456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94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38"/>
            <a:ext cx="8543925" cy="2852737"/>
          </a:xfrm>
        </p:spPr>
        <p:txBody>
          <a:bodyPr anchor="b"/>
          <a:lstStyle>
            <a:lvl1pPr>
              <a:defRPr sz="12517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5"/>
            <a:ext cx="8543925" cy="1500187"/>
          </a:xfrm>
        </p:spPr>
        <p:txBody>
          <a:bodyPr/>
          <a:lstStyle>
            <a:lvl1pPr marL="0" indent="0">
              <a:buNone/>
              <a:defRPr sz="5008"/>
            </a:lvl1pPr>
            <a:lvl2pPr marL="953830" indent="0">
              <a:buNone/>
              <a:defRPr sz="4173"/>
            </a:lvl2pPr>
            <a:lvl3pPr marL="1907657" indent="0">
              <a:buNone/>
              <a:defRPr sz="3755"/>
            </a:lvl3pPr>
            <a:lvl4pPr marL="2861486" indent="0">
              <a:buNone/>
              <a:defRPr sz="3338"/>
            </a:lvl4pPr>
            <a:lvl5pPr marL="3815313" indent="0">
              <a:buNone/>
              <a:defRPr sz="3338"/>
            </a:lvl5pPr>
            <a:lvl6pPr marL="4769143" indent="0">
              <a:buNone/>
              <a:defRPr sz="3338"/>
            </a:lvl6pPr>
            <a:lvl7pPr marL="5722970" indent="0">
              <a:buNone/>
              <a:defRPr sz="3338"/>
            </a:lvl7pPr>
            <a:lvl8pPr marL="6676800" indent="0">
              <a:buNone/>
              <a:defRPr sz="3338"/>
            </a:lvl8pPr>
            <a:lvl9pPr marL="7630629" indent="0">
              <a:buNone/>
              <a:defRPr sz="333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166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  <p:sldLayoutId id="2147484387" r:id="rId2"/>
    <p:sldLayoutId id="2147484388" r:id="rId3"/>
    <p:sldLayoutId id="2147484389" r:id="rId4"/>
    <p:sldLayoutId id="2147484401" r:id="rId5"/>
    <p:sldLayoutId id="2147484416" r:id="rId6"/>
  </p:sldLayoutIdLst>
  <p:hf hdr="0" ftr="0" dt="0"/>
  <p:txStyles>
    <p:titleStyle>
      <a:lvl1pPr algn="ctr" defTabSz="1904348" rtl="0" eaLnBrk="1" fontAlgn="base" hangingPunct="1">
        <a:lnSpc>
          <a:spcPts val="7511"/>
        </a:lnSpc>
        <a:spcBef>
          <a:spcPct val="0"/>
        </a:spcBef>
        <a:spcAft>
          <a:spcPct val="0"/>
        </a:spcAft>
        <a:defRPr lang="en-GB" sz="6676" b="1" kern="1200">
          <a:solidFill>
            <a:srgbClr val="005EB8"/>
          </a:solidFill>
          <a:latin typeface="+mj-lt"/>
          <a:ea typeface="ＭＳ Ｐゴシック" pitchFamily="-84" charset="-128"/>
          <a:cs typeface="ＭＳ Ｐゴシック" pitchFamily="-84" charset="-128"/>
        </a:defRPr>
      </a:lvl1pPr>
      <a:lvl2pPr algn="ctr" defTabSz="1904348" rtl="0" eaLnBrk="1" fontAlgn="base" hangingPunct="1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2pPr>
      <a:lvl3pPr algn="ctr" defTabSz="1904348" rtl="0" eaLnBrk="1" fontAlgn="base" hangingPunct="1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3pPr>
      <a:lvl4pPr algn="ctr" defTabSz="1904348" rtl="0" eaLnBrk="1" fontAlgn="base" hangingPunct="1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4pPr>
      <a:lvl5pPr algn="ctr" defTabSz="1904348" rtl="0" eaLnBrk="1" fontAlgn="base" hangingPunct="1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charset="0"/>
          <a:ea typeface="ＭＳ Ｐゴシック" pitchFamily="-84" charset="-128"/>
          <a:cs typeface="ＭＳ Ｐゴシック" pitchFamily="-84" charset="-128"/>
        </a:defRPr>
      </a:lvl5pPr>
      <a:lvl6pPr marL="953830" algn="l" defTabSz="1904348" rtl="0" eaLnBrk="1" fontAlgn="base" hangingPunct="1">
        <a:spcBef>
          <a:spcPct val="0"/>
        </a:spcBef>
        <a:spcAft>
          <a:spcPct val="0"/>
        </a:spcAft>
        <a:defRPr sz="4590" b="1">
          <a:solidFill>
            <a:schemeClr val="accent1"/>
          </a:solidFill>
          <a:latin typeface="Arial" charset="0"/>
        </a:defRPr>
      </a:lvl6pPr>
      <a:lvl7pPr marL="1907657" algn="l" defTabSz="1904348" rtl="0" eaLnBrk="1" fontAlgn="base" hangingPunct="1">
        <a:spcBef>
          <a:spcPct val="0"/>
        </a:spcBef>
        <a:spcAft>
          <a:spcPct val="0"/>
        </a:spcAft>
        <a:defRPr sz="4590" b="1">
          <a:solidFill>
            <a:schemeClr val="accent1"/>
          </a:solidFill>
          <a:latin typeface="Arial" charset="0"/>
        </a:defRPr>
      </a:lvl7pPr>
      <a:lvl8pPr marL="2861486" algn="l" defTabSz="1904348" rtl="0" eaLnBrk="1" fontAlgn="base" hangingPunct="1">
        <a:spcBef>
          <a:spcPct val="0"/>
        </a:spcBef>
        <a:spcAft>
          <a:spcPct val="0"/>
        </a:spcAft>
        <a:defRPr sz="4590" b="1">
          <a:solidFill>
            <a:schemeClr val="accent1"/>
          </a:solidFill>
          <a:latin typeface="Arial" charset="0"/>
        </a:defRPr>
      </a:lvl8pPr>
      <a:lvl9pPr marL="3815313" algn="l" defTabSz="1904348" rtl="0" eaLnBrk="1" fontAlgn="base" hangingPunct="1">
        <a:spcBef>
          <a:spcPct val="0"/>
        </a:spcBef>
        <a:spcAft>
          <a:spcPct val="0"/>
        </a:spcAft>
        <a:defRPr sz="4590" b="1">
          <a:solidFill>
            <a:schemeClr val="accent1"/>
          </a:solidFill>
          <a:latin typeface="Arial" charset="0"/>
        </a:defRPr>
      </a:lvl9pPr>
    </p:titleStyle>
    <p:bodyStyle>
      <a:lvl1pPr marL="523282" indent="-523282" algn="l" defTabSz="1904348" rtl="0" eaLnBrk="1" fontAlgn="base" hangingPunct="1">
        <a:lnSpc>
          <a:spcPts val="4798"/>
        </a:lnSpc>
        <a:spcBef>
          <a:spcPts val="2503"/>
        </a:spcBef>
        <a:spcAft>
          <a:spcPct val="0"/>
        </a:spcAft>
        <a:buClr>
          <a:srgbClr val="294193"/>
        </a:buClr>
        <a:buSzPct val="125000"/>
        <a:buFont typeface="LucidaGrande" charset="0"/>
        <a:buChar char="•"/>
        <a:defRPr b="1" kern="1200">
          <a:solidFill>
            <a:schemeClr val="tx1"/>
          </a:solidFill>
          <a:latin typeface="+mn-lt"/>
          <a:ea typeface="ＭＳ Ｐゴシック" pitchFamily="-84" charset="-128"/>
          <a:cs typeface="ＭＳ Ｐゴシック" pitchFamily="-84" charset="-128"/>
        </a:defRPr>
      </a:lvl1pPr>
      <a:lvl2pPr marL="1126048" indent="-523282" algn="l" defTabSz="1904348" rtl="0" eaLnBrk="1" fontAlgn="base" hangingPunct="1">
        <a:lnSpc>
          <a:spcPts val="4798"/>
        </a:lnSpc>
        <a:spcBef>
          <a:spcPts val="1252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2pPr>
      <a:lvl3pPr marL="523282" indent="-523282" algn="l" defTabSz="1904348" rtl="0" eaLnBrk="1" fontAlgn="base" hangingPunct="1">
        <a:lnSpc>
          <a:spcPts val="4798"/>
        </a:lnSpc>
        <a:spcBef>
          <a:spcPts val="1252"/>
        </a:spcBef>
        <a:spcAft>
          <a:spcPct val="0"/>
        </a:spcAft>
        <a:buClr>
          <a:srgbClr val="294193"/>
        </a:buClr>
        <a:buSzPct val="125000"/>
        <a:buFont typeface="LucidaGrande" charset="0"/>
        <a:buChar char="•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3pPr>
      <a:lvl4pPr marL="1126048" indent="-523282" algn="l" defTabSz="1904348" rtl="0" eaLnBrk="1" fontAlgn="base" hangingPunct="1">
        <a:lnSpc>
          <a:spcPts val="4798"/>
        </a:lnSpc>
        <a:spcBef>
          <a:spcPts val="1252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4pPr>
      <a:lvl5pPr marL="1695695" indent="-576271" algn="l" defTabSz="1904348" rtl="0" eaLnBrk="1" fontAlgn="base" hangingPunct="1">
        <a:lnSpc>
          <a:spcPts val="4798"/>
        </a:lnSpc>
        <a:spcBef>
          <a:spcPts val="1252"/>
        </a:spcBef>
        <a:spcAft>
          <a:spcPct val="0"/>
        </a:spcAft>
        <a:buClr>
          <a:srgbClr val="294193"/>
        </a:buClr>
        <a:buSzPct val="125000"/>
        <a:buFont typeface="LucidaGrande" charset="0"/>
        <a:buChar char="•"/>
        <a:defRPr kern="1200">
          <a:solidFill>
            <a:schemeClr val="tx1"/>
          </a:solidFill>
          <a:latin typeface="+mn-lt"/>
          <a:ea typeface="ＭＳ Ｐゴシック" pitchFamily="-84" charset="-128"/>
          <a:cs typeface="+mn-cs"/>
        </a:defRPr>
      </a:lvl5pPr>
      <a:lvl6pPr marL="5245131" indent="-476830" algn="l" defTabSz="1907322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6pPr>
      <a:lvl7pPr marL="6198788" indent="-476830" algn="l" defTabSz="1907322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7pPr>
      <a:lvl8pPr marL="7152452" indent="-476830" algn="l" defTabSz="1907322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8pPr>
      <a:lvl9pPr marL="8106114" indent="-476830" algn="l" defTabSz="1907322" rtl="0" eaLnBrk="1" latinLnBrk="0" hangingPunct="1">
        <a:spcBef>
          <a:spcPct val="20000"/>
        </a:spcBef>
        <a:buFont typeface="Arial" pitchFamily="34" charset="0"/>
        <a:buChar char="•"/>
        <a:defRPr sz="4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1pPr>
      <a:lvl2pPr marL="953658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907322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860981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3814642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4768301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5721960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6675621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7629282" algn="l" defTabSz="1907322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0210" y="6040438"/>
            <a:ext cx="8712464" cy="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65" name="Title Placeholder 1"/>
          <p:cNvSpPr>
            <a:spLocks noGrp="1"/>
          </p:cNvSpPr>
          <p:nvPr>
            <p:ph type="title"/>
          </p:nvPr>
        </p:nvSpPr>
        <p:spPr bwMode="auto">
          <a:xfrm>
            <a:off x="584730" y="539750"/>
            <a:ext cx="873654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36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4731" y="1800225"/>
            <a:ext cx="8727943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43364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313"/>
          <a:stretch>
            <a:fillRect/>
          </a:stretch>
        </p:blipFill>
        <p:spPr bwMode="auto">
          <a:xfrm>
            <a:off x="2" y="6053138"/>
            <a:ext cx="1950244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67" name="Picture 7" descr="Desktop Guy's and St Thomas' RGB BLUE (300ppi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261" r="-35703" b="-18953"/>
          <a:stretch>
            <a:fillRect/>
          </a:stretch>
        </p:blipFill>
        <p:spPr bwMode="auto">
          <a:xfrm>
            <a:off x="7684028" y="6019800"/>
            <a:ext cx="2221972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59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hf hdr="0" ftr="0" dt="0"/>
  <p:txStyles>
    <p:titleStyle>
      <a:lvl1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 kern="1200">
          <a:solidFill>
            <a:srgbClr val="005EB8"/>
          </a:solidFill>
          <a:latin typeface="+mj-lt"/>
          <a:ea typeface="+mj-ea"/>
          <a:cs typeface="+mj-cs"/>
        </a:defRPr>
      </a:lvl1pPr>
      <a:lvl2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953830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1907657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2861486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15313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523282" indent="-523282" algn="l" defTabSz="1904348" rtl="0" fontAlgn="base">
        <a:lnSpc>
          <a:spcPts val="4798"/>
        </a:lnSpc>
        <a:spcBef>
          <a:spcPts val="2503"/>
        </a:spcBef>
        <a:spcAft>
          <a:spcPct val="0"/>
        </a:spcAft>
        <a:buClr>
          <a:srgbClr val="005EB8"/>
        </a:buClr>
        <a:buFont typeface="LucidaGrande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126048" indent="-523282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23282" indent="-523282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LucidaGrande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26048" indent="-523282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95695" indent="-576271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LucidaGrande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5246056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6199886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7153713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8107543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1pPr>
      <a:lvl2pPr marL="95383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907657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861486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3815313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4769143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572297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667680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7630629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600210" y="6040438"/>
            <a:ext cx="8712464" cy="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65" name="Title Placeholder 1"/>
          <p:cNvSpPr>
            <a:spLocks noGrp="1"/>
          </p:cNvSpPr>
          <p:nvPr>
            <p:ph type="title"/>
          </p:nvPr>
        </p:nvSpPr>
        <p:spPr bwMode="auto">
          <a:xfrm>
            <a:off x="584730" y="539750"/>
            <a:ext cx="873654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36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4731" y="1800225"/>
            <a:ext cx="8727943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43364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313"/>
          <a:stretch>
            <a:fillRect/>
          </a:stretch>
        </p:blipFill>
        <p:spPr bwMode="auto">
          <a:xfrm>
            <a:off x="2" y="6053138"/>
            <a:ext cx="1950244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67" name="Picture 7" descr="Desktop Guy's and St Thomas' RGB BLUE (300ppi)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261" r="-35703" b="-18953"/>
          <a:stretch>
            <a:fillRect/>
          </a:stretch>
        </p:blipFill>
        <p:spPr bwMode="auto">
          <a:xfrm>
            <a:off x="7684028" y="6019800"/>
            <a:ext cx="2221972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hf hdr="0" ftr="0" dt="0"/>
  <p:txStyles>
    <p:titleStyle>
      <a:lvl1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 kern="1200">
          <a:solidFill>
            <a:srgbClr val="005EB8"/>
          </a:solidFill>
          <a:latin typeface="+mj-lt"/>
          <a:ea typeface="+mj-ea"/>
          <a:cs typeface="+mj-cs"/>
        </a:defRPr>
      </a:lvl1pPr>
      <a:lvl2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953830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1907657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2861486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3815313" algn="l" defTabSz="1904348" rtl="0" fontAlgn="base">
        <a:lnSpc>
          <a:spcPts val="7511"/>
        </a:lnSpc>
        <a:spcBef>
          <a:spcPct val="0"/>
        </a:spcBef>
        <a:spcAft>
          <a:spcPct val="0"/>
        </a:spcAft>
        <a:defRPr sz="6676" b="1">
          <a:solidFill>
            <a:srgbClr val="005EB8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523282" indent="-523282" algn="l" defTabSz="1904348" rtl="0" fontAlgn="base">
        <a:lnSpc>
          <a:spcPts val="4798"/>
        </a:lnSpc>
        <a:spcBef>
          <a:spcPts val="2503"/>
        </a:spcBef>
        <a:spcAft>
          <a:spcPct val="0"/>
        </a:spcAft>
        <a:buClr>
          <a:srgbClr val="005EB8"/>
        </a:buClr>
        <a:buFont typeface="LucidaGrande" charset="0"/>
        <a:buChar char="•"/>
        <a:defRPr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126048" indent="-523282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523282" indent="-523282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LucidaGrande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26048" indent="-523282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95695" indent="-576271" algn="l" defTabSz="1904348" rtl="0" fontAlgn="base">
        <a:lnSpc>
          <a:spcPts val="4798"/>
        </a:lnSpc>
        <a:spcBef>
          <a:spcPts val="1252"/>
        </a:spcBef>
        <a:spcAft>
          <a:spcPct val="0"/>
        </a:spcAft>
        <a:buClr>
          <a:srgbClr val="005EB8"/>
        </a:buClr>
        <a:buFont typeface="LucidaGrande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5246056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6199886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7153713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8107543" indent="-476913" algn="l" defTabSz="1907657" rtl="0" eaLnBrk="1" latinLnBrk="0" hangingPunct="1">
        <a:lnSpc>
          <a:spcPct val="90000"/>
        </a:lnSpc>
        <a:spcBef>
          <a:spcPts val="1043"/>
        </a:spcBef>
        <a:buFont typeface="Arial" panose="020B0604020202020204" pitchFamily="34" charset="0"/>
        <a:buChar char="•"/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1pPr>
      <a:lvl2pPr marL="95383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2pPr>
      <a:lvl3pPr marL="1907657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3pPr>
      <a:lvl4pPr marL="2861486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4pPr>
      <a:lvl5pPr marL="3815313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5pPr>
      <a:lvl6pPr marL="4769143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6pPr>
      <a:lvl7pPr marL="572297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7pPr>
      <a:lvl8pPr marL="6676800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8pPr>
      <a:lvl9pPr marL="7630629" algn="l" defTabSz="1907657" rtl="0" eaLnBrk="1" latinLnBrk="0" hangingPunct="1">
        <a:defRPr sz="37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13" descr="A4 Guy's and St Thomas' RGB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5" b="18114"/>
          <a:stretch>
            <a:fillRect/>
          </a:stretch>
        </p:blipFill>
        <p:spPr bwMode="auto">
          <a:xfrm>
            <a:off x="7545288" y="222563"/>
            <a:ext cx="2185987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322554" y="451045"/>
            <a:ext cx="652534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36838" algn="ctr"/>
                <a:tab pos="5273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36838" algn="ctr"/>
                <a:tab pos="5273675" algn="r"/>
              </a:tabLst>
            </a:pPr>
            <a:r>
              <a:rPr kumimoji="0" lang="en-GB" altLang="en-US" sz="1600" b="1" i="0" u="none" strike="noStrike" cap="none" normalizeH="0" baseline="0" dirty="0" smtClean="0">
                <a:ln>
                  <a:noFill/>
                </a:ln>
                <a:solidFill>
                  <a:srgbClr val="7F7F7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COVID-19 | Cath lab guidelines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2554" y="716144"/>
            <a:ext cx="4762630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 smtClean="0">
                <a:solidFill>
                  <a:srgbClr val="005EB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Inpatient pathway action card: Registrar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1397929917"/>
              </p:ext>
            </p:extLst>
          </p:nvPr>
        </p:nvGraphicFramePr>
        <p:xfrm>
          <a:off x="416496" y="1227667"/>
          <a:ext cx="9217024" cy="617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48" name="TextBox 2047"/>
          <p:cNvSpPr txBox="1"/>
          <p:nvPr/>
        </p:nvSpPr>
        <p:spPr>
          <a:xfrm>
            <a:off x="632520" y="1964596"/>
            <a:ext cx="2376264" cy="4401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1200" b="1" dirty="0" smtClean="0"/>
              <a:t>When listing patient include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Name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Chart number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Procedure required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COVID swab date and result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dirty="0" smtClean="0"/>
              <a:t>Once date available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Send COVID swab if not performed within 48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dirty="0" smtClean="0"/>
              <a:t>NB</a:t>
            </a:r>
            <a:r>
              <a:rPr lang="en-GB" sz="1200" dirty="0" smtClean="0"/>
              <a:t>: No list changes, orders, additions without going through scheduling team / Mark O’Neill (for EP) and Brian Clapp (for intervention).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* If not available, directly outside of assigned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208784" y="1964597"/>
            <a:ext cx="3600400" cy="4401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1200" b="1" dirty="0" smtClean="0"/>
              <a:t>Inpatient preparation by </a:t>
            </a:r>
            <a:r>
              <a:rPr lang="en-GB" sz="1200" b="1" dirty="0" err="1" smtClean="0"/>
              <a:t>cath</a:t>
            </a:r>
            <a:r>
              <a:rPr lang="en-GB" sz="1200" b="1" dirty="0" smtClean="0"/>
              <a:t> lab </a:t>
            </a:r>
            <a:r>
              <a:rPr lang="en-GB" sz="1200" b="1" dirty="0" err="1" smtClean="0"/>
              <a:t>reg</a:t>
            </a:r>
            <a:r>
              <a:rPr lang="en-GB" sz="1200" b="1" dirty="0" smtClean="0"/>
              <a:t> assigned that day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Consent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Pre medication prescribed (antibiotics, </a:t>
            </a:r>
            <a:r>
              <a:rPr lang="en-GB" sz="1200" dirty="0" err="1" smtClean="0"/>
              <a:t>etc</a:t>
            </a:r>
            <a:r>
              <a:rPr lang="en-GB" sz="1200" dirty="0" smtClean="0"/>
              <a:t>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Mark the operation site if appropriate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Ensure there is a cannula on the correct site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Ensure bloods results are available for the procedure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If patient is not suitable for the procedure, contact the scheduling team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Ensure the patient knows at what point to fast (if applicable)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sz="1200" dirty="0" smtClean="0"/>
              <a:t>Communicate with nurse in charge that the above is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dirty="0" smtClean="0"/>
              <a:t>Document on e-noting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The patient is listed for procedure next day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What procedure the patient is listed for (</a:t>
            </a:r>
            <a:r>
              <a:rPr lang="en-GB" sz="1200" dirty="0" err="1" smtClean="0"/>
              <a:t>eg</a:t>
            </a:r>
            <a:r>
              <a:rPr lang="en-GB" sz="1200" dirty="0" smtClean="0"/>
              <a:t> left sided dual chamber pacemaker)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Patient’s pacemaker ID / type of device (if applicable)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Patient COVID swab – date and result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Any clinical concerns that should be taken into consideration</a:t>
            </a:r>
          </a:p>
          <a:p>
            <a:pPr marL="92075" indent="-92075"/>
            <a:r>
              <a:rPr lang="en-GB" sz="1200" b="1" dirty="0">
                <a:solidFill>
                  <a:schemeClr val="bg1"/>
                </a:solidFill>
              </a:rPr>
              <a:t>* If not available, directly outside of assigned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847898" y="1964598"/>
            <a:ext cx="2785622" cy="4401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GB" sz="1200" b="1" dirty="0" smtClean="0"/>
              <a:t>Ward team</a:t>
            </a:r>
          </a:p>
          <a:p>
            <a:r>
              <a:rPr lang="en-GB" sz="1200" dirty="0" smtClean="0"/>
              <a:t>Review patients for procedure that day first on ward round and ensure fit for procedure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dirty="0" smtClean="0"/>
              <a:t>Cath lab </a:t>
            </a:r>
            <a:r>
              <a:rPr lang="en-GB" sz="1200" b="1" dirty="0" err="1" smtClean="0"/>
              <a:t>reg</a:t>
            </a:r>
            <a:endParaRPr lang="en-GB" sz="1200" b="1" dirty="0" smtClean="0"/>
          </a:p>
          <a:p>
            <a:r>
              <a:rPr lang="en-GB" sz="1200" dirty="0" smtClean="0"/>
              <a:t>07:30 – Attend Evan Jones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Consent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Pre med </a:t>
            </a:r>
            <a:r>
              <a:rPr lang="en-GB" sz="1200" dirty="0" err="1" smtClean="0"/>
              <a:t>px</a:t>
            </a:r>
            <a:endParaRPr lang="en-GB" sz="1200" dirty="0" smtClean="0"/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Mark site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Advise location IV cannula required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sz="1200" dirty="0" smtClean="0"/>
              <a:t>Note PPM ID if required</a:t>
            </a:r>
          </a:p>
          <a:p>
            <a:r>
              <a:rPr lang="en-GB" sz="1200" dirty="0" smtClean="0"/>
              <a:t>08:00 – Team brief</a:t>
            </a:r>
          </a:p>
          <a:p>
            <a:r>
              <a:rPr lang="en-GB" sz="1200" dirty="0" smtClean="0"/>
              <a:t>08:10 – EJ </a:t>
            </a:r>
            <a:r>
              <a:rPr lang="en-GB" sz="1200" dirty="0" err="1" smtClean="0"/>
              <a:t>pt</a:t>
            </a:r>
            <a:r>
              <a:rPr lang="en-GB" sz="1200" dirty="0" smtClean="0"/>
              <a:t> called for</a:t>
            </a:r>
          </a:p>
          <a:p>
            <a:r>
              <a:rPr lang="en-GB" sz="1200" dirty="0" smtClean="0"/>
              <a:t>08:30 – Knife to skin</a:t>
            </a:r>
          </a:p>
          <a:p>
            <a:endParaRPr lang="en-GB" sz="1200" dirty="0"/>
          </a:p>
          <a:p>
            <a:r>
              <a:rPr lang="en-GB" sz="1200" dirty="0" smtClean="0"/>
              <a:t>Post procedure</a:t>
            </a:r>
          </a:p>
          <a:p>
            <a:r>
              <a:rPr lang="en-GB" sz="1200" dirty="0" smtClean="0"/>
              <a:t>EDL, </a:t>
            </a:r>
            <a:r>
              <a:rPr lang="en-GB" sz="1200" dirty="0" err="1" smtClean="0"/>
              <a:t>Medchart</a:t>
            </a:r>
            <a:r>
              <a:rPr lang="en-GB" sz="1200" dirty="0" smtClean="0"/>
              <a:t>, report completed before </a:t>
            </a:r>
            <a:r>
              <a:rPr lang="en-GB" sz="1200" dirty="0" err="1" smtClean="0"/>
              <a:t>pt</a:t>
            </a:r>
            <a:r>
              <a:rPr lang="en-GB" sz="1200" dirty="0" smtClean="0"/>
              <a:t> t/f to recovery</a:t>
            </a:r>
          </a:p>
          <a:p>
            <a:r>
              <a:rPr lang="en-GB" sz="1200" b="1" dirty="0" smtClean="0"/>
              <a:t>* Please avoid where possible going between the wards / </a:t>
            </a:r>
            <a:r>
              <a:rPr lang="en-GB" sz="1200" b="1" dirty="0" err="1" smtClean="0"/>
              <a:t>cath</a:t>
            </a:r>
            <a:r>
              <a:rPr lang="en-GB" sz="1200" b="1" dirty="0" smtClean="0"/>
              <a:t> lab during the day. </a:t>
            </a:r>
            <a:r>
              <a:rPr lang="en-GB" sz="1200" b="1" dirty="0" smtClean="0">
                <a:solidFill>
                  <a:schemeClr val="bg1"/>
                </a:solidFill>
              </a:rPr>
              <a:t>ab</a:t>
            </a:r>
            <a:endParaRPr lang="en-GB" sz="12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porate PowerPoin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HP FontSc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HP PPT Template 1">
        <a:dk1>
          <a:srgbClr val="414141"/>
        </a:dk1>
        <a:lt1>
          <a:srgbClr val="FFFFFF"/>
        </a:lt1>
        <a:dk2>
          <a:srgbClr val="808285"/>
        </a:dk2>
        <a:lt2>
          <a:srgbClr val="E7E8E9"/>
        </a:lt2>
        <a:accent1>
          <a:srgbClr val="D81E05"/>
        </a:accent1>
        <a:accent2>
          <a:srgbClr val="E46250"/>
        </a:accent2>
        <a:accent3>
          <a:srgbClr val="FFFFFF"/>
        </a:accent3>
        <a:accent4>
          <a:srgbClr val="363636"/>
        </a:accent4>
        <a:accent5>
          <a:srgbClr val="E9ABAA"/>
        </a:accent5>
        <a:accent6>
          <a:srgbClr val="CF5848"/>
        </a:accent6>
        <a:hlink>
          <a:srgbClr val="EB8E82"/>
        </a:hlink>
        <a:folHlink>
          <a:srgbClr val="F7D2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_KHP PPT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9_KHP PPT 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9_KHP PPT Template 1">
        <a:dk1>
          <a:srgbClr val="414141"/>
        </a:dk1>
        <a:lt1>
          <a:srgbClr val="FFFFFF"/>
        </a:lt1>
        <a:dk2>
          <a:srgbClr val="808285"/>
        </a:dk2>
        <a:lt2>
          <a:srgbClr val="E7E8E9"/>
        </a:lt2>
        <a:accent1>
          <a:srgbClr val="D81E05"/>
        </a:accent1>
        <a:accent2>
          <a:srgbClr val="E46250"/>
        </a:accent2>
        <a:accent3>
          <a:srgbClr val="FFFFFF"/>
        </a:accent3>
        <a:accent4>
          <a:srgbClr val="363636"/>
        </a:accent4>
        <a:accent5>
          <a:srgbClr val="E9ABAA"/>
        </a:accent5>
        <a:accent6>
          <a:srgbClr val="CF5848"/>
        </a:accent6>
        <a:hlink>
          <a:srgbClr val="EB8E82"/>
        </a:hlink>
        <a:folHlink>
          <a:srgbClr val="F7D2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KHP PPT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FFFFFF"/>
      </a:accent3>
      <a:accent4>
        <a:srgbClr val="000000"/>
      </a:accent4>
      <a:accent5>
        <a:srgbClr val="EBEBEB"/>
      </a:accent5>
      <a:accent6>
        <a:srgbClr val="A1A1A1"/>
      </a:accent6>
      <a:hlink>
        <a:srgbClr val="5F5F5F"/>
      </a:hlink>
      <a:folHlink>
        <a:srgbClr val="919191"/>
      </a:folHlink>
    </a:clrScheme>
    <a:fontScheme name="9_KHP PPT 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9_KHP PPT Template 1">
        <a:dk1>
          <a:srgbClr val="414141"/>
        </a:dk1>
        <a:lt1>
          <a:srgbClr val="FFFFFF"/>
        </a:lt1>
        <a:dk2>
          <a:srgbClr val="808285"/>
        </a:dk2>
        <a:lt2>
          <a:srgbClr val="E7E8E9"/>
        </a:lt2>
        <a:accent1>
          <a:srgbClr val="D81E05"/>
        </a:accent1>
        <a:accent2>
          <a:srgbClr val="E46250"/>
        </a:accent2>
        <a:accent3>
          <a:srgbClr val="FFFFFF"/>
        </a:accent3>
        <a:accent4>
          <a:srgbClr val="363636"/>
        </a:accent4>
        <a:accent5>
          <a:srgbClr val="E9ABAA"/>
        </a:accent5>
        <a:accent6>
          <a:srgbClr val="CF5848"/>
        </a:accent6>
        <a:hlink>
          <a:srgbClr val="EB8E82"/>
        </a:hlink>
        <a:folHlink>
          <a:srgbClr val="F7D2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corporate-powerpoint</Template>
  <TotalTime>4037</TotalTime>
  <Words>310</Words>
  <Application>Microsoft Office PowerPoint</Application>
  <PresentationFormat>A4 Paper (210x297 mm)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LucidaGrande</vt:lpstr>
      <vt:lpstr>Times New Roman</vt:lpstr>
      <vt:lpstr>Corporate PowerPoint</vt:lpstr>
      <vt:lpstr>10_KHP PPT Template</vt:lpstr>
      <vt:lpstr>9_KHP PPT Template</vt:lpstr>
      <vt:lpstr>PowerPoint Presentation</vt:lpstr>
    </vt:vector>
  </TitlesOfParts>
  <Company>GSTT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on two lines maximum</dc:title>
  <dc:creator>Marlow Andrea</dc:creator>
  <cp:lastModifiedBy>Marlow Andrea</cp:lastModifiedBy>
  <cp:revision>23</cp:revision>
  <dcterms:created xsi:type="dcterms:W3CDTF">2018-10-03T11:34:46Z</dcterms:created>
  <dcterms:modified xsi:type="dcterms:W3CDTF">2020-05-20T10:35:02Z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DIP File ID">
    <vt:lpwstr>38acb6ad-b80b-4be5-887f-f4f8895d3e03</vt:lpwstr>
  </property>
</Properties>
</file>