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4404" r:id="rId2"/>
    <p:sldMasterId id="2147484385" r:id="rId3"/>
  </p:sldMasterIdLst>
  <p:notesMasterIdLst>
    <p:notesMasterId r:id="rId5"/>
  </p:notesMasterIdLst>
  <p:handoutMasterIdLst>
    <p:handoutMasterId r:id="rId6"/>
  </p:handoutMasterIdLst>
  <p:sldIdLst>
    <p:sldId id="290" r:id="rId4"/>
  </p:sldIdLst>
  <p:sldSz cx="9906000" cy="6858000" type="A4"/>
  <p:notesSz cx="6858000" cy="9144000"/>
  <p:defaultTextStyle>
    <a:defPPr>
      <a:defRPr lang="en-GB"/>
    </a:defPPr>
    <a:lvl1pPr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71"/>
    <a:srgbClr val="FFBDBD"/>
    <a:srgbClr val="D1E8FF"/>
    <a:srgbClr val="97CBFF"/>
    <a:srgbClr val="65B2FF"/>
    <a:srgbClr val="005EB8"/>
    <a:srgbClr val="EFF7FF"/>
    <a:srgbClr val="FFFFFF"/>
    <a:srgbClr val="E1F0FF"/>
    <a:srgbClr val="E7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74"/>
  </p:normalViewPr>
  <p:slideViewPr>
    <p:cSldViewPr>
      <p:cViewPr varScale="1">
        <p:scale>
          <a:sx n="85" d="100"/>
          <a:sy n="85" d="100"/>
        </p:scale>
        <p:origin x="1128" y="72"/>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CBF89BC0-D291-44CC-90D0-9619C8393ACD}" type="datetime1">
              <a:rPr lang="en-GB" altLang="en-US"/>
              <a:pPr>
                <a:defRPr/>
              </a:pPr>
              <a:t>22/05/2020</a:t>
            </a:fld>
            <a:endParaRPr lang="en-GB" altLang="en-US"/>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47221322-93B9-4D46-A1FE-DE7D29377070}" type="slidenum">
              <a:rPr lang="en-GB" altLang="en-US"/>
              <a:pPr>
                <a:defRPr/>
              </a:pPr>
              <a:t>‹#›</a:t>
            </a:fld>
            <a:endParaRPr lang="en-GB" altLang="en-US"/>
          </a:p>
        </p:txBody>
      </p:sp>
    </p:spTree>
    <p:extLst>
      <p:ext uri="{BB962C8B-B14F-4D97-AF65-F5344CB8AC3E}">
        <p14:creationId xmlns:p14="http://schemas.microsoft.com/office/powerpoint/2010/main" val="2263559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F77DD233-B3BD-4E63-BB48-99782A363BCB}" type="datetime1">
              <a:rPr lang="en-US" altLang="en-US"/>
              <a:pPr>
                <a:defRPr/>
              </a:pPr>
              <a:t>5/22/2020</a:t>
            </a:fld>
            <a:endParaRPr lang="en-GB" alt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01C1B244-82AB-4D00-8F67-C24195E07A38}" type="slidenum">
              <a:rPr lang="en-GB" altLang="en-US"/>
              <a:pPr>
                <a:defRPr/>
              </a:pPr>
              <a:t>‹#›</a:t>
            </a:fld>
            <a:endParaRPr lang="en-GB" altLang="en-US"/>
          </a:p>
        </p:txBody>
      </p:sp>
    </p:spTree>
    <p:extLst>
      <p:ext uri="{BB962C8B-B14F-4D97-AF65-F5344CB8AC3E}">
        <p14:creationId xmlns:p14="http://schemas.microsoft.com/office/powerpoint/2010/main" val="3760560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5003" y="540000"/>
            <a:ext cx="8735999" cy="900000"/>
          </a:xfrm>
          <a:prstGeom prst="rect">
            <a:avLst/>
          </a:prstGeom>
        </p:spPr>
        <p:txBody>
          <a:bodyPr/>
          <a:lstStyle>
            <a:lvl1pPr>
              <a:lnSpc>
                <a:spcPts val="7511"/>
              </a:lnSpc>
              <a:defRPr sz="6676">
                <a:solidFill>
                  <a:srgbClr val="294193"/>
                </a:solidFill>
              </a:defRPr>
            </a:lvl1pPr>
          </a:lstStyle>
          <a:p>
            <a:r>
              <a:rPr lang="en-US" noProof="0" smtClean="0"/>
              <a:t>Click to edit Master title style</a:t>
            </a:r>
            <a:endParaRPr lang="en-GB" noProof="0" dirty="0"/>
          </a:p>
        </p:txBody>
      </p:sp>
      <p:sp>
        <p:nvSpPr>
          <p:cNvPr id="4" name="Content Placeholder 2"/>
          <p:cNvSpPr>
            <a:spLocks noGrp="1"/>
          </p:cNvSpPr>
          <p:nvPr>
            <p:ph idx="1"/>
          </p:nvPr>
        </p:nvSpPr>
        <p:spPr>
          <a:xfrm>
            <a:off x="585003" y="1800000"/>
            <a:ext cx="8735999" cy="4105002"/>
          </a:xfrm>
        </p:spPr>
        <p:txBody>
          <a:bodyPr/>
          <a:lstStyle>
            <a:lvl1pPr>
              <a:spcBef>
                <a:spcPts val="2503"/>
              </a:spcBef>
              <a:defRPr sz="3755">
                <a:solidFill>
                  <a:schemeClr val="tx1"/>
                </a:solidFill>
              </a:defRPr>
            </a:lvl1pPr>
            <a:lvl2pPr>
              <a:defRPr sz="3755">
                <a:solidFill>
                  <a:schemeClr val="tx1"/>
                </a:solidFill>
              </a:defRPr>
            </a:lvl2pPr>
            <a:lvl3pPr>
              <a:defRPr sz="3755">
                <a:solidFill>
                  <a:schemeClr val="tx1"/>
                </a:solidFill>
              </a:defRPr>
            </a:lvl3pPr>
            <a:lvl4pPr>
              <a:defRPr sz="3755">
                <a:solidFill>
                  <a:schemeClr val="tx1"/>
                </a:solidFill>
              </a:defRPr>
            </a:lvl4pPr>
            <a:lvl5pPr>
              <a:defRPr sz="3755">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69593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84730" y="1800225"/>
            <a:ext cx="4280562"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0393" y="1800225"/>
            <a:ext cx="4282281"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4668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759" y="365127"/>
            <a:ext cx="8543925"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82761" y="1681164"/>
            <a:ext cx="4191132" cy="823912"/>
          </a:xfrm>
        </p:spPr>
        <p:txBody>
          <a:bodyPr anchor="b"/>
          <a:lstStyle>
            <a:lvl1pPr marL="0" indent="0">
              <a:buNone/>
              <a:defRPr sz="5008" b="1"/>
            </a:lvl1pPr>
            <a:lvl2pPr marL="953830" indent="0">
              <a:buNone/>
              <a:defRPr sz="4173" b="1"/>
            </a:lvl2pPr>
            <a:lvl3pPr marL="1907657" indent="0">
              <a:buNone/>
              <a:defRPr sz="3755" b="1"/>
            </a:lvl3pPr>
            <a:lvl4pPr marL="2861486" indent="0">
              <a:buNone/>
              <a:defRPr sz="3338" b="1"/>
            </a:lvl4pPr>
            <a:lvl5pPr marL="3815313" indent="0">
              <a:buNone/>
              <a:defRPr sz="3338" b="1"/>
            </a:lvl5pPr>
            <a:lvl6pPr marL="4769143" indent="0">
              <a:buNone/>
              <a:defRPr sz="3338" b="1"/>
            </a:lvl6pPr>
            <a:lvl7pPr marL="5722970" indent="0">
              <a:buNone/>
              <a:defRPr sz="3338" b="1"/>
            </a:lvl7pPr>
            <a:lvl8pPr marL="6676800" indent="0">
              <a:buNone/>
              <a:defRPr sz="3338" b="1"/>
            </a:lvl8pPr>
            <a:lvl9pPr marL="7630629" indent="0">
              <a:buNone/>
              <a:defRPr sz="3338" b="1"/>
            </a:lvl9pPr>
          </a:lstStyle>
          <a:p>
            <a:pPr lvl="0"/>
            <a:r>
              <a:rPr lang="en-US" smtClean="0"/>
              <a:t>Click to edit Master text styles</a:t>
            </a:r>
          </a:p>
        </p:txBody>
      </p:sp>
      <p:sp>
        <p:nvSpPr>
          <p:cNvPr id="4" name="Content Placeholder 3"/>
          <p:cNvSpPr>
            <a:spLocks noGrp="1"/>
          </p:cNvSpPr>
          <p:nvPr>
            <p:ph sz="half" idx="2"/>
          </p:nvPr>
        </p:nvSpPr>
        <p:spPr>
          <a:xfrm>
            <a:off x="682761" y="2505076"/>
            <a:ext cx="419113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14914" y="1681164"/>
            <a:ext cx="4211770" cy="823912"/>
          </a:xfrm>
        </p:spPr>
        <p:txBody>
          <a:bodyPr anchor="b"/>
          <a:lstStyle>
            <a:lvl1pPr marL="0" indent="0">
              <a:buNone/>
              <a:defRPr sz="5008" b="1"/>
            </a:lvl1pPr>
            <a:lvl2pPr marL="953830" indent="0">
              <a:buNone/>
              <a:defRPr sz="4173" b="1"/>
            </a:lvl2pPr>
            <a:lvl3pPr marL="1907657" indent="0">
              <a:buNone/>
              <a:defRPr sz="3755" b="1"/>
            </a:lvl3pPr>
            <a:lvl4pPr marL="2861486" indent="0">
              <a:buNone/>
              <a:defRPr sz="3338" b="1"/>
            </a:lvl4pPr>
            <a:lvl5pPr marL="3815313" indent="0">
              <a:buNone/>
              <a:defRPr sz="3338" b="1"/>
            </a:lvl5pPr>
            <a:lvl6pPr marL="4769143" indent="0">
              <a:buNone/>
              <a:defRPr sz="3338" b="1"/>
            </a:lvl6pPr>
            <a:lvl7pPr marL="5722970" indent="0">
              <a:buNone/>
              <a:defRPr sz="3338" b="1"/>
            </a:lvl7pPr>
            <a:lvl8pPr marL="6676800" indent="0">
              <a:buNone/>
              <a:defRPr sz="3338" b="1"/>
            </a:lvl8pPr>
            <a:lvl9pPr marL="7630629" indent="0">
              <a:buNone/>
              <a:defRPr sz="3338" b="1"/>
            </a:lvl9pPr>
          </a:lstStyle>
          <a:p>
            <a:pPr lvl="0"/>
            <a:r>
              <a:rPr lang="en-US" smtClean="0"/>
              <a:t>Click to edit Master text styles</a:t>
            </a:r>
          </a:p>
        </p:txBody>
      </p:sp>
      <p:sp>
        <p:nvSpPr>
          <p:cNvPr id="6" name="Content Placeholder 5"/>
          <p:cNvSpPr>
            <a:spLocks noGrp="1"/>
          </p:cNvSpPr>
          <p:nvPr>
            <p:ph sz="quarter" idx="4"/>
          </p:nvPr>
        </p:nvSpPr>
        <p:spPr>
          <a:xfrm>
            <a:off x="5014914" y="2505076"/>
            <a:ext cx="421177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19546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97709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6931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761" y="457200"/>
            <a:ext cx="3195373" cy="1600200"/>
          </a:xfrm>
        </p:spPr>
        <p:txBody>
          <a:bodyPr anchor="b"/>
          <a:lstStyle>
            <a:lvl1pPr>
              <a:defRPr sz="6676"/>
            </a:lvl1pPr>
          </a:lstStyle>
          <a:p>
            <a:r>
              <a:rPr lang="en-US" smtClean="0"/>
              <a:t>Click to edit Master title style</a:t>
            </a:r>
            <a:endParaRPr lang="en-GB"/>
          </a:p>
        </p:txBody>
      </p:sp>
      <p:sp>
        <p:nvSpPr>
          <p:cNvPr id="3" name="Content Placeholder 2"/>
          <p:cNvSpPr>
            <a:spLocks noGrp="1"/>
          </p:cNvSpPr>
          <p:nvPr>
            <p:ph idx="1"/>
          </p:nvPr>
        </p:nvSpPr>
        <p:spPr>
          <a:xfrm>
            <a:off x="4211773" y="987427"/>
            <a:ext cx="5014913" cy="4873625"/>
          </a:xfrm>
        </p:spPr>
        <p:txBody>
          <a:bodyPr/>
          <a:lstStyle>
            <a:lvl1pPr>
              <a:defRPr sz="6676"/>
            </a:lvl1pPr>
            <a:lvl2pPr>
              <a:defRPr sz="5841"/>
            </a:lvl2pPr>
            <a:lvl3pPr>
              <a:defRPr sz="5008"/>
            </a:lvl3pPr>
            <a:lvl4pPr>
              <a:defRPr sz="4173"/>
            </a:lvl4pPr>
            <a:lvl5pPr>
              <a:defRPr sz="4173"/>
            </a:lvl5pPr>
            <a:lvl6pPr>
              <a:defRPr sz="4173"/>
            </a:lvl6pPr>
            <a:lvl7pPr>
              <a:defRPr sz="4173"/>
            </a:lvl7pPr>
            <a:lvl8pPr>
              <a:defRPr sz="4173"/>
            </a:lvl8pPr>
            <a:lvl9pPr>
              <a:defRPr sz="417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82761" y="2057400"/>
            <a:ext cx="3195373" cy="3811588"/>
          </a:xfrm>
        </p:spPr>
        <p:txBody>
          <a:bodyPr/>
          <a:lstStyle>
            <a:lvl1pPr marL="0" indent="0">
              <a:buNone/>
              <a:defRPr sz="3338"/>
            </a:lvl1pPr>
            <a:lvl2pPr marL="953830" indent="0">
              <a:buNone/>
              <a:defRPr sz="2921"/>
            </a:lvl2pPr>
            <a:lvl3pPr marL="1907657" indent="0">
              <a:buNone/>
              <a:defRPr sz="2503"/>
            </a:lvl3pPr>
            <a:lvl4pPr marL="2861486" indent="0">
              <a:buNone/>
              <a:defRPr sz="2086"/>
            </a:lvl4pPr>
            <a:lvl5pPr marL="3815313" indent="0">
              <a:buNone/>
              <a:defRPr sz="2086"/>
            </a:lvl5pPr>
            <a:lvl6pPr marL="4769143" indent="0">
              <a:buNone/>
              <a:defRPr sz="2086"/>
            </a:lvl6pPr>
            <a:lvl7pPr marL="5722970" indent="0">
              <a:buNone/>
              <a:defRPr sz="2086"/>
            </a:lvl7pPr>
            <a:lvl8pPr marL="6676800" indent="0">
              <a:buNone/>
              <a:defRPr sz="2086"/>
            </a:lvl8pPr>
            <a:lvl9pPr marL="7630629" indent="0">
              <a:buNone/>
              <a:defRPr sz="2086"/>
            </a:lvl9pPr>
          </a:lstStyle>
          <a:p>
            <a:pPr lvl="0"/>
            <a:r>
              <a:rPr lang="en-US" smtClean="0"/>
              <a:t>Click to edit Master text styles</a:t>
            </a:r>
          </a:p>
        </p:txBody>
      </p:sp>
    </p:spTree>
    <p:extLst>
      <p:ext uri="{BB962C8B-B14F-4D97-AF65-F5344CB8AC3E}">
        <p14:creationId xmlns:p14="http://schemas.microsoft.com/office/powerpoint/2010/main" val="3266834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761" y="457200"/>
            <a:ext cx="3195373" cy="1600200"/>
          </a:xfrm>
        </p:spPr>
        <p:txBody>
          <a:bodyPr anchor="b"/>
          <a:lstStyle>
            <a:lvl1pPr>
              <a:defRPr sz="6676"/>
            </a:lvl1pPr>
          </a:lstStyle>
          <a:p>
            <a:r>
              <a:rPr lang="en-US" smtClean="0"/>
              <a:t>Click to edit Master title style</a:t>
            </a:r>
            <a:endParaRPr lang="en-GB"/>
          </a:p>
        </p:txBody>
      </p:sp>
      <p:sp>
        <p:nvSpPr>
          <p:cNvPr id="3" name="Picture Placeholder 2"/>
          <p:cNvSpPr>
            <a:spLocks noGrp="1"/>
          </p:cNvSpPr>
          <p:nvPr>
            <p:ph type="pic" idx="1"/>
          </p:nvPr>
        </p:nvSpPr>
        <p:spPr>
          <a:xfrm>
            <a:off x="4211773" y="987427"/>
            <a:ext cx="5014913" cy="4873625"/>
          </a:xfrm>
        </p:spPr>
        <p:txBody>
          <a:bodyPr/>
          <a:lstStyle>
            <a:lvl1pPr marL="0" indent="0">
              <a:buNone/>
              <a:defRPr sz="6676"/>
            </a:lvl1pPr>
            <a:lvl2pPr marL="953830" indent="0">
              <a:buNone/>
              <a:defRPr sz="5841"/>
            </a:lvl2pPr>
            <a:lvl3pPr marL="1907657" indent="0">
              <a:buNone/>
              <a:defRPr sz="5008"/>
            </a:lvl3pPr>
            <a:lvl4pPr marL="2861486" indent="0">
              <a:buNone/>
              <a:defRPr sz="4173"/>
            </a:lvl4pPr>
            <a:lvl5pPr marL="3815313" indent="0">
              <a:buNone/>
              <a:defRPr sz="4173"/>
            </a:lvl5pPr>
            <a:lvl6pPr marL="4769143" indent="0">
              <a:buNone/>
              <a:defRPr sz="4173"/>
            </a:lvl6pPr>
            <a:lvl7pPr marL="5722970" indent="0">
              <a:buNone/>
              <a:defRPr sz="4173"/>
            </a:lvl7pPr>
            <a:lvl8pPr marL="6676800" indent="0">
              <a:buNone/>
              <a:defRPr sz="4173"/>
            </a:lvl8pPr>
            <a:lvl9pPr marL="7630629" indent="0">
              <a:buNone/>
              <a:defRPr sz="4173"/>
            </a:lvl9pPr>
          </a:lstStyle>
          <a:p>
            <a:endParaRPr lang="en-GB"/>
          </a:p>
        </p:txBody>
      </p:sp>
      <p:sp>
        <p:nvSpPr>
          <p:cNvPr id="4" name="Text Placeholder 3"/>
          <p:cNvSpPr>
            <a:spLocks noGrp="1"/>
          </p:cNvSpPr>
          <p:nvPr>
            <p:ph type="body" sz="half" idx="2"/>
          </p:nvPr>
        </p:nvSpPr>
        <p:spPr>
          <a:xfrm>
            <a:off x="682761" y="2057400"/>
            <a:ext cx="3195373" cy="3811588"/>
          </a:xfrm>
        </p:spPr>
        <p:txBody>
          <a:bodyPr/>
          <a:lstStyle>
            <a:lvl1pPr marL="0" indent="0">
              <a:buNone/>
              <a:defRPr sz="3338"/>
            </a:lvl1pPr>
            <a:lvl2pPr marL="953830" indent="0">
              <a:buNone/>
              <a:defRPr sz="2921"/>
            </a:lvl2pPr>
            <a:lvl3pPr marL="1907657" indent="0">
              <a:buNone/>
              <a:defRPr sz="2503"/>
            </a:lvl3pPr>
            <a:lvl4pPr marL="2861486" indent="0">
              <a:buNone/>
              <a:defRPr sz="2086"/>
            </a:lvl4pPr>
            <a:lvl5pPr marL="3815313" indent="0">
              <a:buNone/>
              <a:defRPr sz="2086"/>
            </a:lvl5pPr>
            <a:lvl6pPr marL="4769143" indent="0">
              <a:buNone/>
              <a:defRPr sz="2086"/>
            </a:lvl6pPr>
            <a:lvl7pPr marL="5722970" indent="0">
              <a:buNone/>
              <a:defRPr sz="2086"/>
            </a:lvl7pPr>
            <a:lvl8pPr marL="6676800" indent="0">
              <a:buNone/>
              <a:defRPr sz="2086"/>
            </a:lvl8pPr>
            <a:lvl9pPr marL="7630629" indent="0">
              <a:buNone/>
              <a:defRPr sz="2086"/>
            </a:lvl9pPr>
          </a:lstStyle>
          <a:p>
            <a:pPr lvl="0"/>
            <a:r>
              <a:rPr lang="en-US" smtClean="0"/>
              <a:t>Click to edit Master text styles</a:t>
            </a:r>
          </a:p>
        </p:txBody>
      </p:sp>
    </p:spTree>
    <p:extLst>
      <p:ext uri="{BB962C8B-B14F-4D97-AF65-F5344CB8AC3E}">
        <p14:creationId xmlns:p14="http://schemas.microsoft.com/office/powerpoint/2010/main" val="2586838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89950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37137" y="539752"/>
            <a:ext cx="2184136" cy="5337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84732" y="539752"/>
            <a:ext cx="6387306" cy="533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780617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12517"/>
            </a:lvl1pPr>
          </a:lstStyle>
          <a:p>
            <a:r>
              <a:rPr lang="en-US" smtClean="0"/>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5008"/>
            </a:lvl1pPr>
            <a:lvl2pPr marL="953830" indent="0" algn="ctr">
              <a:buNone/>
              <a:defRPr sz="4173"/>
            </a:lvl2pPr>
            <a:lvl3pPr marL="1907657" indent="0" algn="ctr">
              <a:buNone/>
              <a:defRPr sz="3755"/>
            </a:lvl3pPr>
            <a:lvl4pPr marL="2861486" indent="0" algn="ctr">
              <a:buNone/>
              <a:defRPr sz="3338"/>
            </a:lvl4pPr>
            <a:lvl5pPr marL="3815313" indent="0" algn="ctr">
              <a:buNone/>
              <a:defRPr sz="3338"/>
            </a:lvl5pPr>
            <a:lvl6pPr marL="4769143" indent="0" algn="ctr">
              <a:buNone/>
              <a:defRPr sz="3338"/>
            </a:lvl6pPr>
            <a:lvl7pPr marL="5722970" indent="0" algn="ctr">
              <a:buNone/>
              <a:defRPr sz="3338"/>
            </a:lvl7pPr>
            <a:lvl8pPr marL="6676800" indent="0" algn="ctr">
              <a:buNone/>
              <a:defRPr sz="3338"/>
            </a:lvl8pPr>
            <a:lvl9pPr marL="7630629" indent="0" algn="ctr">
              <a:buNone/>
              <a:defRPr sz="3338"/>
            </a:lvl9pPr>
          </a:lstStyle>
          <a:p>
            <a:r>
              <a:rPr lang="en-US" smtClean="0"/>
              <a:t>Click to edit Master subtitle style</a:t>
            </a:r>
            <a:endParaRPr lang="en-GB"/>
          </a:p>
        </p:txBody>
      </p:sp>
    </p:spTree>
    <p:extLst>
      <p:ext uri="{BB962C8B-B14F-4D97-AF65-F5344CB8AC3E}">
        <p14:creationId xmlns:p14="http://schemas.microsoft.com/office/powerpoint/2010/main" val="152664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1485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84515" y="1800001"/>
            <a:ext cx="4095000" cy="4077272"/>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Content Placeholder 8"/>
          <p:cNvSpPr>
            <a:spLocks noGrp="1"/>
          </p:cNvSpPr>
          <p:nvPr>
            <p:ph sz="quarter" idx="14"/>
          </p:nvPr>
        </p:nvSpPr>
        <p:spPr>
          <a:xfrm>
            <a:off x="5226000" y="1800001"/>
            <a:ext cx="4095000" cy="4077273"/>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Title 1"/>
          <p:cNvSpPr>
            <a:spLocks noGrp="1"/>
          </p:cNvSpPr>
          <p:nvPr>
            <p:ph type="title"/>
          </p:nvPr>
        </p:nvSpPr>
        <p:spPr>
          <a:xfrm>
            <a:off x="585003" y="540000"/>
            <a:ext cx="8735999" cy="900000"/>
          </a:xfrm>
          <a:prstGeom prst="rect">
            <a:avLst/>
          </a:prstGeom>
        </p:spPr>
        <p:txBody>
          <a:bodyPr/>
          <a:lstStyle>
            <a:lvl1pPr>
              <a:lnSpc>
                <a:spcPts val="7511"/>
              </a:lnSpc>
              <a:defRPr sz="6676">
                <a:solidFill>
                  <a:srgbClr val="294193"/>
                </a:solidFill>
              </a:defRPr>
            </a:lvl1pPr>
          </a:lstStyle>
          <a:p>
            <a:r>
              <a:rPr lang="en-US" noProof="0" smtClean="0"/>
              <a:t>Click to edit Master title style</a:t>
            </a:r>
            <a:endParaRPr lang="en-GB" noProof="0" dirty="0"/>
          </a:p>
        </p:txBody>
      </p:sp>
    </p:spTree>
    <p:extLst>
      <p:ext uri="{BB962C8B-B14F-4D97-AF65-F5344CB8AC3E}">
        <p14:creationId xmlns:p14="http://schemas.microsoft.com/office/powerpoint/2010/main" val="11318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38"/>
            <a:ext cx="8543925" cy="2852737"/>
          </a:xfrm>
        </p:spPr>
        <p:txBody>
          <a:bodyPr anchor="b"/>
          <a:lstStyle>
            <a:lvl1pPr>
              <a:defRPr sz="12517"/>
            </a:lvl1pPr>
          </a:lstStyle>
          <a:p>
            <a:r>
              <a:rPr lang="en-US" smtClean="0"/>
              <a:t>Click to edit Master title style</a:t>
            </a:r>
            <a:endParaRPr lang="en-GB"/>
          </a:p>
        </p:txBody>
      </p:sp>
      <p:sp>
        <p:nvSpPr>
          <p:cNvPr id="3" name="Text Placeholder 2"/>
          <p:cNvSpPr>
            <a:spLocks noGrp="1"/>
          </p:cNvSpPr>
          <p:nvPr>
            <p:ph type="body" idx="1"/>
          </p:nvPr>
        </p:nvSpPr>
        <p:spPr>
          <a:xfrm>
            <a:off x="675881" y="4589465"/>
            <a:ext cx="8543925" cy="1500187"/>
          </a:xfrm>
        </p:spPr>
        <p:txBody>
          <a:bodyPr/>
          <a:lstStyle>
            <a:lvl1pPr marL="0" indent="0">
              <a:buNone/>
              <a:defRPr sz="5008"/>
            </a:lvl1pPr>
            <a:lvl2pPr marL="953830" indent="0">
              <a:buNone/>
              <a:defRPr sz="4173"/>
            </a:lvl2pPr>
            <a:lvl3pPr marL="1907657" indent="0">
              <a:buNone/>
              <a:defRPr sz="3755"/>
            </a:lvl3pPr>
            <a:lvl4pPr marL="2861486" indent="0">
              <a:buNone/>
              <a:defRPr sz="3338"/>
            </a:lvl4pPr>
            <a:lvl5pPr marL="3815313" indent="0">
              <a:buNone/>
              <a:defRPr sz="3338"/>
            </a:lvl5pPr>
            <a:lvl6pPr marL="4769143" indent="0">
              <a:buNone/>
              <a:defRPr sz="3338"/>
            </a:lvl6pPr>
            <a:lvl7pPr marL="5722970" indent="0">
              <a:buNone/>
              <a:defRPr sz="3338"/>
            </a:lvl7pPr>
            <a:lvl8pPr marL="6676800" indent="0">
              <a:buNone/>
              <a:defRPr sz="3338"/>
            </a:lvl8pPr>
            <a:lvl9pPr marL="7630629" indent="0">
              <a:buNone/>
              <a:defRPr sz="3338"/>
            </a:lvl9pPr>
          </a:lstStyle>
          <a:p>
            <a:pPr lvl="0"/>
            <a:r>
              <a:rPr lang="en-US" smtClean="0"/>
              <a:t>Click to edit Master text styles</a:t>
            </a:r>
          </a:p>
        </p:txBody>
      </p:sp>
    </p:spTree>
    <p:extLst>
      <p:ext uri="{BB962C8B-B14F-4D97-AF65-F5344CB8AC3E}">
        <p14:creationId xmlns:p14="http://schemas.microsoft.com/office/powerpoint/2010/main" val="1247661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84730" y="1800225"/>
            <a:ext cx="4280562"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0393" y="1800225"/>
            <a:ext cx="4282281"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46826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759" y="365127"/>
            <a:ext cx="8543925"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82761" y="1681164"/>
            <a:ext cx="4191132" cy="823912"/>
          </a:xfrm>
        </p:spPr>
        <p:txBody>
          <a:bodyPr anchor="b"/>
          <a:lstStyle>
            <a:lvl1pPr marL="0" indent="0">
              <a:buNone/>
              <a:defRPr sz="5008" b="1"/>
            </a:lvl1pPr>
            <a:lvl2pPr marL="953830" indent="0">
              <a:buNone/>
              <a:defRPr sz="4173" b="1"/>
            </a:lvl2pPr>
            <a:lvl3pPr marL="1907657" indent="0">
              <a:buNone/>
              <a:defRPr sz="3755" b="1"/>
            </a:lvl3pPr>
            <a:lvl4pPr marL="2861486" indent="0">
              <a:buNone/>
              <a:defRPr sz="3338" b="1"/>
            </a:lvl4pPr>
            <a:lvl5pPr marL="3815313" indent="0">
              <a:buNone/>
              <a:defRPr sz="3338" b="1"/>
            </a:lvl5pPr>
            <a:lvl6pPr marL="4769143" indent="0">
              <a:buNone/>
              <a:defRPr sz="3338" b="1"/>
            </a:lvl6pPr>
            <a:lvl7pPr marL="5722970" indent="0">
              <a:buNone/>
              <a:defRPr sz="3338" b="1"/>
            </a:lvl7pPr>
            <a:lvl8pPr marL="6676800" indent="0">
              <a:buNone/>
              <a:defRPr sz="3338" b="1"/>
            </a:lvl8pPr>
            <a:lvl9pPr marL="7630629" indent="0">
              <a:buNone/>
              <a:defRPr sz="3338" b="1"/>
            </a:lvl9pPr>
          </a:lstStyle>
          <a:p>
            <a:pPr lvl="0"/>
            <a:r>
              <a:rPr lang="en-US" smtClean="0"/>
              <a:t>Click to edit Master text styles</a:t>
            </a:r>
          </a:p>
        </p:txBody>
      </p:sp>
      <p:sp>
        <p:nvSpPr>
          <p:cNvPr id="4" name="Content Placeholder 3"/>
          <p:cNvSpPr>
            <a:spLocks noGrp="1"/>
          </p:cNvSpPr>
          <p:nvPr>
            <p:ph sz="half" idx="2"/>
          </p:nvPr>
        </p:nvSpPr>
        <p:spPr>
          <a:xfrm>
            <a:off x="682761" y="2505076"/>
            <a:ext cx="419113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14914" y="1681164"/>
            <a:ext cx="4211770" cy="823912"/>
          </a:xfrm>
        </p:spPr>
        <p:txBody>
          <a:bodyPr anchor="b"/>
          <a:lstStyle>
            <a:lvl1pPr marL="0" indent="0">
              <a:buNone/>
              <a:defRPr sz="5008" b="1"/>
            </a:lvl1pPr>
            <a:lvl2pPr marL="953830" indent="0">
              <a:buNone/>
              <a:defRPr sz="4173" b="1"/>
            </a:lvl2pPr>
            <a:lvl3pPr marL="1907657" indent="0">
              <a:buNone/>
              <a:defRPr sz="3755" b="1"/>
            </a:lvl3pPr>
            <a:lvl4pPr marL="2861486" indent="0">
              <a:buNone/>
              <a:defRPr sz="3338" b="1"/>
            </a:lvl4pPr>
            <a:lvl5pPr marL="3815313" indent="0">
              <a:buNone/>
              <a:defRPr sz="3338" b="1"/>
            </a:lvl5pPr>
            <a:lvl6pPr marL="4769143" indent="0">
              <a:buNone/>
              <a:defRPr sz="3338" b="1"/>
            </a:lvl6pPr>
            <a:lvl7pPr marL="5722970" indent="0">
              <a:buNone/>
              <a:defRPr sz="3338" b="1"/>
            </a:lvl7pPr>
            <a:lvl8pPr marL="6676800" indent="0">
              <a:buNone/>
              <a:defRPr sz="3338" b="1"/>
            </a:lvl8pPr>
            <a:lvl9pPr marL="7630629" indent="0">
              <a:buNone/>
              <a:defRPr sz="3338" b="1"/>
            </a:lvl9pPr>
          </a:lstStyle>
          <a:p>
            <a:pPr lvl="0"/>
            <a:r>
              <a:rPr lang="en-US" smtClean="0"/>
              <a:t>Click to edit Master text styles</a:t>
            </a:r>
          </a:p>
        </p:txBody>
      </p:sp>
      <p:sp>
        <p:nvSpPr>
          <p:cNvPr id="6" name="Content Placeholder 5"/>
          <p:cNvSpPr>
            <a:spLocks noGrp="1"/>
          </p:cNvSpPr>
          <p:nvPr>
            <p:ph sz="quarter" idx="4"/>
          </p:nvPr>
        </p:nvSpPr>
        <p:spPr>
          <a:xfrm>
            <a:off x="5014914" y="2505076"/>
            <a:ext cx="421177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772796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74154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3425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761" y="457200"/>
            <a:ext cx="3195373" cy="1600200"/>
          </a:xfrm>
        </p:spPr>
        <p:txBody>
          <a:bodyPr anchor="b"/>
          <a:lstStyle>
            <a:lvl1pPr>
              <a:defRPr sz="6676"/>
            </a:lvl1pPr>
          </a:lstStyle>
          <a:p>
            <a:r>
              <a:rPr lang="en-US" smtClean="0"/>
              <a:t>Click to edit Master title style</a:t>
            </a:r>
            <a:endParaRPr lang="en-GB"/>
          </a:p>
        </p:txBody>
      </p:sp>
      <p:sp>
        <p:nvSpPr>
          <p:cNvPr id="3" name="Content Placeholder 2"/>
          <p:cNvSpPr>
            <a:spLocks noGrp="1"/>
          </p:cNvSpPr>
          <p:nvPr>
            <p:ph idx="1"/>
          </p:nvPr>
        </p:nvSpPr>
        <p:spPr>
          <a:xfrm>
            <a:off x="4211773" y="987427"/>
            <a:ext cx="5014913" cy="4873625"/>
          </a:xfrm>
        </p:spPr>
        <p:txBody>
          <a:bodyPr/>
          <a:lstStyle>
            <a:lvl1pPr>
              <a:defRPr sz="6676"/>
            </a:lvl1pPr>
            <a:lvl2pPr>
              <a:defRPr sz="5841"/>
            </a:lvl2pPr>
            <a:lvl3pPr>
              <a:defRPr sz="5008"/>
            </a:lvl3pPr>
            <a:lvl4pPr>
              <a:defRPr sz="4173"/>
            </a:lvl4pPr>
            <a:lvl5pPr>
              <a:defRPr sz="4173"/>
            </a:lvl5pPr>
            <a:lvl6pPr>
              <a:defRPr sz="4173"/>
            </a:lvl6pPr>
            <a:lvl7pPr>
              <a:defRPr sz="4173"/>
            </a:lvl7pPr>
            <a:lvl8pPr>
              <a:defRPr sz="4173"/>
            </a:lvl8pPr>
            <a:lvl9pPr>
              <a:defRPr sz="417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82761" y="2057400"/>
            <a:ext cx="3195373" cy="3811588"/>
          </a:xfrm>
        </p:spPr>
        <p:txBody>
          <a:bodyPr/>
          <a:lstStyle>
            <a:lvl1pPr marL="0" indent="0">
              <a:buNone/>
              <a:defRPr sz="3338"/>
            </a:lvl1pPr>
            <a:lvl2pPr marL="953830" indent="0">
              <a:buNone/>
              <a:defRPr sz="2921"/>
            </a:lvl2pPr>
            <a:lvl3pPr marL="1907657" indent="0">
              <a:buNone/>
              <a:defRPr sz="2503"/>
            </a:lvl3pPr>
            <a:lvl4pPr marL="2861486" indent="0">
              <a:buNone/>
              <a:defRPr sz="2086"/>
            </a:lvl4pPr>
            <a:lvl5pPr marL="3815313" indent="0">
              <a:buNone/>
              <a:defRPr sz="2086"/>
            </a:lvl5pPr>
            <a:lvl6pPr marL="4769143" indent="0">
              <a:buNone/>
              <a:defRPr sz="2086"/>
            </a:lvl6pPr>
            <a:lvl7pPr marL="5722970" indent="0">
              <a:buNone/>
              <a:defRPr sz="2086"/>
            </a:lvl7pPr>
            <a:lvl8pPr marL="6676800" indent="0">
              <a:buNone/>
              <a:defRPr sz="2086"/>
            </a:lvl8pPr>
            <a:lvl9pPr marL="7630629" indent="0">
              <a:buNone/>
              <a:defRPr sz="2086"/>
            </a:lvl9pPr>
          </a:lstStyle>
          <a:p>
            <a:pPr lvl="0"/>
            <a:r>
              <a:rPr lang="en-US" smtClean="0"/>
              <a:t>Click to edit Master text styles</a:t>
            </a:r>
          </a:p>
        </p:txBody>
      </p:sp>
    </p:spTree>
    <p:extLst>
      <p:ext uri="{BB962C8B-B14F-4D97-AF65-F5344CB8AC3E}">
        <p14:creationId xmlns:p14="http://schemas.microsoft.com/office/powerpoint/2010/main" val="16054349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761" y="457200"/>
            <a:ext cx="3195373" cy="1600200"/>
          </a:xfrm>
        </p:spPr>
        <p:txBody>
          <a:bodyPr anchor="b"/>
          <a:lstStyle>
            <a:lvl1pPr>
              <a:defRPr sz="6676"/>
            </a:lvl1pPr>
          </a:lstStyle>
          <a:p>
            <a:r>
              <a:rPr lang="en-US" smtClean="0"/>
              <a:t>Click to edit Master title style</a:t>
            </a:r>
            <a:endParaRPr lang="en-GB"/>
          </a:p>
        </p:txBody>
      </p:sp>
      <p:sp>
        <p:nvSpPr>
          <p:cNvPr id="3" name="Picture Placeholder 2"/>
          <p:cNvSpPr>
            <a:spLocks noGrp="1"/>
          </p:cNvSpPr>
          <p:nvPr>
            <p:ph type="pic" idx="1"/>
          </p:nvPr>
        </p:nvSpPr>
        <p:spPr>
          <a:xfrm>
            <a:off x="4211773" y="987427"/>
            <a:ext cx="5014913" cy="4873625"/>
          </a:xfrm>
        </p:spPr>
        <p:txBody>
          <a:bodyPr/>
          <a:lstStyle>
            <a:lvl1pPr marL="0" indent="0">
              <a:buNone/>
              <a:defRPr sz="6676"/>
            </a:lvl1pPr>
            <a:lvl2pPr marL="953830" indent="0">
              <a:buNone/>
              <a:defRPr sz="5841"/>
            </a:lvl2pPr>
            <a:lvl3pPr marL="1907657" indent="0">
              <a:buNone/>
              <a:defRPr sz="5008"/>
            </a:lvl3pPr>
            <a:lvl4pPr marL="2861486" indent="0">
              <a:buNone/>
              <a:defRPr sz="4173"/>
            </a:lvl4pPr>
            <a:lvl5pPr marL="3815313" indent="0">
              <a:buNone/>
              <a:defRPr sz="4173"/>
            </a:lvl5pPr>
            <a:lvl6pPr marL="4769143" indent="0">
              <a:buNone/>
              <a:defRPr sz="4173"/>
            </a:lvl6pPr>
            <a:lvl7pPr marL="5722970" indent="0">
              <a:buNone/>
              <a:defRPr sz="4173"/>
            </a:lvl7pPr>
            <a:lvl8pPr marL="6676800" indent="0">
              <a:buNone/>
              <a:defRPr sz="4173"/>
            </a:lvl8pPr>
            <a:lvl9pPr marL="7630629" indent="0">
              <a:buNone/>
              <a:defRPr sz="4173"/>
            </a:lvl9pPr>
          </a:lstStyle>
          <a:p>
            <a:endParaRPr lang="en-GB"/>
          </a:p>
        </p:txBody>
      </p:sp>
      <p:sp>
        <p:nvSpPr>
          <p:cNvPr id="4" name="Text Placeholder 3"/>
          <p:cNvSpPr>
            <a:spLocks noGrp="1"/>
          </p:cNvSpPr>
          <p:nvPr>
            <p:ph type="body" sz="half" idx="2"/>
          </p:nvPr>
        </p:nvSpPr>
        <p:spPr>
          <a:xfrm>
            <a:off x="682761" y="2057400"/>
            <a:ext cx="3195373" cy="3811588"/>
          </a:xfrm>
        </p:spPr>
        <p:txBody>
          <a:bodyPr/>
          <a:lstStyle>
            <a:lvl1pPr marL="0" indent="0">
              <a:buNone/>
              <a:defRPr sz="3338"/>
            </a:lvl1pPr>
            <a:lvl2pPr marL="953830" indent="0">
              <a:buNone/>
              <a:defRPr sz="2921"/>
            </a:lvl2pPr>
            <a:lvl3pPr marL="1907657" indent="0">
              <a:buNone/>
              <a:defRPr sz="2503"/>
            </a:lvl3pPr>
            <a:lvl4pPr marL="2861486" indent="0">
              <a:buNone/>
              <a:defRPr sz="2086"/>
            </a:lvl4pPr>
            <a:lvl5pPr marL="3815313" indent="0">
              <a:buNone/>
              <a:defRPr sz="2086"/>
            </a:lvl5pPr>
            <a:lvl6pPr marL="4769143" indent="0">
              <a:buNone/>
              <a:defRPr sz="2086"/>
            </a:lvl6pPr>
            <a:lvl7pPr marL="5722970" indent="0">
              <a:buNone/>
              <a:defRPr sz="2086"/>
            </a:lvl7pPr>
            <a:lvl8pPr marL="6676800" indent="0">
              <a:buNone/>
              <a:defRPr sz="2086"/>
            </a:lvl8pPr>
            <a:lvl9pPr marL="7630629" indent="0">
              <a:buNone/>
              <a:defRPr sz="2086"/>
            </a:lvl9pPr>
          </a:lstStyle>
          <a:p>
            <a:pPr lvl="0"/>
            <a:r>
              <a:rPr lang="en-US" smtClean="0"/>
              <a:t>Click to edit Master text styles</a:t>
            </a:r>
          </a:p>
        </p:txBody>
      </p:sp>
    </p:spTree>
    <p:extLst>
      <p:ext uri="{BB962C8B-B14F-4D97-AF65-F5344CB8AC3E}">
        <p14:creationId xmlns:p14="http://schemas.microsoft.com/office/powerpoint/2010/main" val="15590032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62158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37137" y="539752"/>
            <a:ext cx="2184136" cy="5337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84732" y="539752"/>
            <a:ext cx="6387306" cy="533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7255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585003" y="540000"/>
            <a:ext cx="8735999" cy="900000"/>
          </a:xfrm>
          <a:prstGeom prst="rect">
            <a:avLst/>
          </a:prstGeom>
        </p:spPr>
        <p:txBody>
          <a:bodyPr/>
          <a:lstStyle>
            <a:lvl1pPr>
              <a:lnSpc>
                <a:spcPts val="7511"/>
              </a:lnSpc>
              <a:defRPr sz="6676">
                <a:solidFill>
                  <a:srgbClr val="294193"/>
                </a:solidFill>
              </a:defRPr>
            </a:lvl1pPr>
          </a:lstStyle>
          <a:p>
            <a:r>
              <a:rPr lang="en-US" noProof="0" smtClean="0"/>
              <a:t>Click to edit Master title style</a:t>
            </a:r>
            <a:endParaRPr lang="en-GB" noProof="0" dirty="0"/>
          </a:p>
        </p:txBody>
      </p:sp>
      <p:sp>
        <p:nvSpPr>
          <p:cNvPr id="4" name="Picture Placeholder 2"/>
          <p:cNvSpPr>
            <a:spLocks noGrp="1"/>
          </p:cNvSpPr>
          <p:nvPr>
            <p:ph type="pic" idx="1"/>
          </p:nvPr>
        </p:nvSpPr>
        <p:spPr>
          <a:xfrm>
            <a:off x="585003" y="1800000"/>
            <a:ext cx="8735999" cy="4149280"/>
          </a:xfrm>
        </p:spPr>
        <p:txBody>
          <a:bodyPr vert="horz" wrap="square" lIns="0" tIns="0" rIns="0" bIns="0" numCol="1" rtlCol="0" anchor="t" anchorCtr="0" compatLnSpc="1">
            <a:prstTxWarp prst="textNoShape">
              <a:avLst/>
            </a:prstTxWarp>
            <a:noAutofit/>
          </a:bodyPr>
          <a:lstStyle>
            <a:lvl1pPr marL="0" indent="0">
              <a:buNone/>
              <a:defRPr sz="2503" baseline="0">
                <a:solidFill>
                  <a:schemeClr val="tx2"/>
                </a:solidFill>
              </a:defRPr>
            </a:lvl1pPr>
            <a:lvl2pPr marL="953658" indent="0">
              <a:buNone/>
              <a:defRPr sz="5841"/>
            </a:lvl2pPr>
            <a:lvl3pPr marL="1907322" indent="0">
              <a:buNone/>
              <a:defRPr sz="5008"/>
            </a:lvl3pPr>
            <a:lvl4pPr marL="2860981" indent="0">
              <a:buNone/>
              <a:defRPr sz="4173"/>
            </a:lvl4pPr>
            <a:lvl5pPr marL="3814642" indent="0">
              <a:buNone/>
              <a:defRPr sz="4173"/>
            </a:lvl5pPr>
            <a:lvl6pPr marL="4768301" indent="0">
              <a:buNone/>
              <a:defRPr sz="4173"/>
            </a:lvl6pPr>
            <a:lvl7pPr marL="5721960" indent="0">
              <a:buNone/>
              <a:defRPr sz="4173"/>
            </a:lvl7pPr>
            <a:lvl8pPr marL="6675621" indent="0">
              <a:buNone/>
              <a:defRPr sz="4173"/>
            </a:lvl8pPr>
            <a:lvl9pPr marL="7629282" indent="0">
              <a:buNone/>
              <a:defRPr sz="4173"/>
            </a:lvl9pPr>
          </a:lstStyle>
          <a:p>
            <a:pPr lvl="0"/>
            <a:r>
              <a:rPr lang="en-US" noProof="0" smtClean="0"/>
              <a:t>Click icon to add picture</a:t>
            </a:r>
            <a:endParaRPr lang="en-GB" noProof="0"/>
          </a:p>
        </p:txBody>
      </p:sp>
    </p:spTree>
    <p:extLst>
      <p:ext uri="{BB962C8B-B14F-4D97-AF65-F5344CB8AC3E}">
        <p14:creationId xmlns:p14="http://schemas.microsoft.com/office/powerpoint/2010/main" val="158984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825585" y="1800002"/>
            <a:ext cx="2495416" cy="2373315"/>
          </a:xfrm>
        </p:spPr>
        <p:txBody>
          <a:bodyPr vert="horz" wrap="square" lIns="0" tIns="0" rIns="0" bIns="0" numCol="1" rtlCol="0" anchor="t" anchorCtr="0" compatLnSpc="1">
            <a:prstTxWarp prst="textNoShape">
              <a:avLst/>
            </a:prstTxWarp>
            <a:noAutofit/>
          </a:bodyPr>
          <a:lstStyle>
            <a:lvl1pPr marL="0" indent="0">
              <a:buNone/>
              <a:defRPr sz="2503" baseline="0">
                <a:solidFill>
                  <a:schemeClr val="tx2"/>
                </a:solidFill>
              </a:defRPr>
            </a:lvl1pPr>
            <a:lvl2pPr marL="953658" indent="0">
              <a:buNone/>
              <a:defRPr sz="5841"/>
            </a:lvl2pPr>
            <a:lvl3pPr marL="1907322" indent="0">
              <a:buNone/>
              <a:defRPr sz="5008"/>
            </a:lvl3pPr>
            <a:lvl4pPr marL="2860981" indent="0">
              <a:buNone/>
              <a:defRPr sz="4173"/>
            </a:lvl4pPr>
            <a:lvl5pPr marL="3814642" indent="0">
              <a:buNone/>
              <a:defRPr sz="4173"/>
            </a:lvl5pPr>
            <a:lvl6pPr marL="4768301" indent="0">
              <a:buNone/>
              <a:defRPr sz="4173"/>
            </a:lvl6pPr>
            <a:lvl7pPr marL="5721960" indent="0">
              <a:buNone/>
              <a:defRPr sz="4173"/>
            </a:lvl7pPr>
            <a:lvl8pPr marL="6675621" indent="0">
              <a:buNone/>
              <a:defRPr sz="4173"/>
            </a:lvl8pPr>
            <a:lvl9pPr marL="7629282" indent="0">
              <a:buNone/>
              <a:defRPr sz="4173"/>
            </a:lvl9pPr>
          </a:lstStyle>
          <a:p>
            <a:pPr lvl="0"/>
            <a:r>
              <a:rPr lang="en-US" noProof="0" smtClean="0"/>
              <a:t>Click icon to add picture</a:t>
            </a:r>
            <a:endParaRPr lang="en-GB" noProof="0"/>
          </a:p>
        </p:txBody>
      </p:sp>
      <p:sp>
        <p:nvSpPr>
          <p:cNvPr id="7" name="Title 1"/>
          <p:cNvSpPr>
            <a:spLocks noGrp="1"/>
          </p:cNvSpPr>
          <p:nvPr>
            <p:ph type="title"/>
          </p:nvPr>
        </p:nvSpPr>
        <p:spPr>
          <a:xfrm>
            <a:off x="585003" y="540000"/>
            <a:ext cx="8735999" cy="900000"/>
          </a:xfrm>
          <a:prstGeom prst="rect">
            <a:avLst/>
          </a:prstGeom>
        </p:spPr>
        <p:txBody>
          <a:bodyPr/>
          <a:lstStyle>
            <a:lvl1pPr>
              <a:lnSpc>
                <a:spcPts val="7511"/>
              </a:lnSpc>
              <a:defRPr sz="6676">
                <a:solidFill>
                  <a:srgbClr val="294193"/>
                </a:solidFill>
              </a:defRPr>
            </a:lvl1pPr>
          </a:lstStyle>
          <a:p>
            <a:r>
              <a:rPr lang="en-US" noProof="0" smtClean="0"/>
              <a:t>Click to edit Master title style</a:t>
            </a:r>
            <a:endParaRPr lang="en-GB" noProof="0" dirty="0"/>
          </a:p>
        </p:txBody>
      </p:sp>
      <p:sp>
        <p:nvSpPr>
          <p:cNvPr id="9" name="Content Placeholder 2"/>
          <p:cNvSpPr>
            <a:spLocks noGrp="1"/>
          </p:cNvSpPr>
          <p:nvPr>
            <p:ph idx="10"/>
          </p:nvPr>
        </p:nvSpPr>
        <p:spPr>
          <a:xfrm>
            <a:off x="585002" y="1800000"/>
            <a:ext cx="5928173" cy="4105002"/>
          </a:xfrm>
        </p:spPr>
        <p:txBody>
          <a:bodyPr/>
          <a:lstStyle>
            <a:lvl1pPr>
              <a:spcBef>
                <a:spcPts val="2503"/>
              </a:spcBef>
              <a:defRPr sz="3755">
                <a:solidFill>
                  <a:schemeClr val="tx1"/>
                </a:solidFill>
              </a:defRPr>
            </a:lvl1pPr>
            <a:lvl2pPr>
              <a:defRPr sz="3755">
                <a:solidFill>
                  <a:schemeClr val="tx1"/>
                </a:solidFill>
              </a:defRPr>
            </a:lvl2pPr>
            <a:lvl3pPr>
              <a:defRPr sz="3755">
                <a:solidFill>
                  <a:schemeClr val="tx1"/>
                </a:solidFill>
              </a:defRPr>
            </a:lvl3pPr>
            <a:lvl4pPr>
              <a:defRPr sz="3755">
                <a:solidFill>
                  <a:schemeClr val="tx1"/>
                </a:solidFill>
              </a:defRPr>
            </a:lvl4pPr>
            <a:lvl5pPr>
              <a:defRPr sz="3755">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422895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5357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cxnSp>
        <p:nvCxnSpPr>
          <p:cNvPr id="4" name="Straight Connector 3"/>
          <p:cNvCxnSpPr/>
          <p:nvPr userDrawn="1"/>
        </p:nvCxnSpPr>
        <p:spPr>
          <a:xfrm>
            <a:off x="662523" y="2761589"/>
            <a:ext cx="3939000" cy="0"/>
          </a:xfrm>
          <a:prstGeom prst="line">
            <a:avLst/>
          </a:prstGeom>
          <a:ln w="28575">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662523" y="4941168"/>
            <a:ext cx="3939000" cy="0"/>
          </a:xfrm>
          <a:prstGeom prst="line">
            <a:avLst/>
          </a:prstGeom>
          <a:ln w="76200">
            <a:solidFill>
              <a:srgbClr val="005EB8"/>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662523" y="2905606"/>
            <a:ext cx="4290477" cy="5036635"/>
          </a:xfrm>
          <a:prstGeom prst="rect">
            <a:avLst/>
          </a:prstGeom>
          <a:noFill/>
          <a:ln>
            <a:noFill/>
          </a:ln>
        </p:spPr>
        <p:txBody>
          <a:bodyPr wrap="square" rtlCol="0">
            <a:spAutoFit/>
          </a:bodyPr>
          <a:lstStyle/>
          <a:p>
            <a:r>
              <a:rPr lang="en-GB" sz="2921" dirty="0" smtClean="0"/>
              <a:t>For more information:</a:t>
            </a:r>
          </a:p>
          <a:p>
            <a:r>
              <a:rPr lang="en-GB" sz="2921" dirty="0" smtClean="0"/>
              <a:t>Guy’s and St Thomas’ NHS Foundation Trust</a:t>
            </a:r>
          </a:p>
          <a:p>
            <a:r>
              <a:rPr lang="en-GB" sz="2921" dirty="0" smtClean="0"/>
              <a:t>Becket House</a:t>
            </a:r>
          </a:p>
          <a:p>
            <a:r>
              <a:rPr lang="en-GB" sz="2921" dirty="0" smtClean="0"/>
              <a:t>1 Lambeth</a:t>
            </a:r>
            <a:r>
              <a:rPr lang="en-GB" sz="2921" baseline="0" dirty="0" smtClean="0"/>
              <a:t> Palace Road</a:t>
            </a:r>
          </a:p>
          <a:p>
            <a:r>
              <a:rPr lang="en-GB" sz="2921" baseline="0" dirty="0" smtClean="0"/>
              <a:t>London SE1 7EU</a:t>
            </a:r>
          </a:p>
          <a:p>
            <a:endParaRPr lang="en-GB" sz="2921" baseline="0" dirty="0" smtClean="0"/>
          </a:p>
          <a:p>
            <a:pPr defTabSz="751803"/>
            <a:r>
              <a:rPr lang="en-GB" sz="2921" baseline="0" dirty="0" smtClean="0"/>
              <a:t>	020 7188 7188 (Ext: 58526)</a:t>
            </a:r>
          </a:p>
          <a:p>
            <a:pPr defTabSz="751803"/>
            <a:r>
              <a:rPr lang="en-GB" sz="2921" baseline="0" dirty="0" smtClean="0"/>
              <a:t>	guysandstthomas.nhs.uk</a:t>
            </a:r>
          </a:p>
        </p:txBody>
      </p:sp>
      <p:pic>
        <p:nvPicPr>
          <p:cNvPr id="8" name="Picture 7" descr="Contact_icons.ai"/>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541" y="4175921"/>
            <a:ext cx="312000" cy="288000"/>
          </a:xfrm>
          <a:prstGeom prst="rect">
            <a:avLst/>
          </a:prstGeom>
        </p:spPr>
      </p:pic>
      <p:pic>
        <p:nvPicPr>
          <p:cNvPr id="9" name="Picture 8" descr="Contact_icons.ai"/>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8541" y="4437144"/>
            <a:ext cx="312000" cy="288000"/>
          </a:xfrm>
          <a:prstGeom prst="rect">
            <a:avLst/>
          </a:prstGeom>
        </p:spPr>
      </p:pic>
    </p:spTree>
    <p:extLst>
      <p:ext uri="{BB962C8B-B14F-4D97-AF65-F5344CB8AC3E}">
        <p14:creationId xmlns:p14="http://schemas.microsoft.com/office/powerpoint/2010/main" val="303258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12517"/>
            </a:lvl1pPr>
          </a:lstStyle>
          <a:p>
            <a:r>
              <a:rPr lang="en-US" smtClean="0"/>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5008"/>
            </a:lvl1pPr>
            <a:lvl2pPr marL="953830" indent="0" algn="ctr">
              <a:buNone/>
              <a:defRPr sz="4173"/>
            </a:lvl2pPr>
            <a:lvl3pPr marL="1907657" indent="0" algn="ctr">
              <a:buNone/>
              <a:defRPr sz="3755"/>
            </a:lvl3pPr>
            <a:lvl4pPr marL="2861486" indent="0" algn="ctr">
              <a:buNone/>
              <a:defRPr sz="3338"/>
            </a:lvl4pPr>
            <a:lvl5pPr marL="3815313" indent="0" algn="ctr">
              <a:buNone/>
              <a:defRPr sz="3338"/>
            </a:lvl5pPr>
            <a:lvl6pPr marL="4769143" indent="0" algn="ctr">
              <a:buNone/>
              <a:defRPr sz="3338"/>
            </a:lvl6pPr>
            <a:lvl7pPr marL="5722970" indent="0" algn="ctr">
              <a:buNone/>
              <a:defRPr sz="3338"/>
            </a:lvl7pPr>
            <a:lvl8pPr marL="6676800" indent="0" algn="ctr">
              <a:buNone/>
              <a:defRPr sz="3338"/>
            </a:lvl8pPr>
            <a:lvl9pPr marL="7630629" indent="0" algn="ctr">
              <a:buNone/>
              <a:defRPr sz="3338"/>
            </a:lvl9pPr>
          </a:lstStyle>
          <a:p>
            <a:r>
              <a:rPr lang="en-US" smtClean="0"/>
              <a:t>Click to edit Master subtitle style</a:t>
            </a:r>
            <a:endParaRPr lang="en-GB"/>
          </a:p>
        </p:txBody>
      </p:sp>
    </p:spTree>
    <p:extLst>
      <p:ext uri="{BB962C8B-B14F-4D97-AF65-F5344CB8AC3E}">
        <p14:creationId xmlns:p14="http://schemas.microsoft.com/office/powerpoint/2010/main" val="1593456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9794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38"/>
            <a:ext cx="8543925" cy="2852737"/>
          </a:xfrm>
        </p:spPr>
        <p:txBody>
          <a:bodyPr anchor="b"/>
          <a:lstStyle>
            <a:lvl1pPr>
              <a:defRPr sz="12517"/>
            </a:lvl1pPr>
          </a:lstStyle>
          <a:p>
            <a:r>
              <a:rPr lang="en-US" smtClean="0"/>
              <a:t>Click to edit Master title style</a:t>
            </a:r>
            <a:endParaRPr lang="en-GB"/>
          </a:p>
        </p:txBody>
      </p:sp>
      <p:sp>
        <p:nvSpPr>
          <p:cNvPr id="3" name="Text Placeholder 2"/>
          <p:cNvSpPr>
            <a:spLocks noGrp="1"/>
          </p:cNvSpPr>
          <p:nvPr>
            <p:ph type="body" idx="1"/>
          </p:nvPr>
        </p:nvSpPr>
        <p:spPr>
          <a:xfrm>
            <a:off x="675881" y="4589465"/>
            <a:ext cx="8543925" cy="1500187"/>
          </a:xfrm>
        </p:spPr>
        <p:txBody>
          <a:bodyPr/>
          <a:lstStyle>
            <a:lvl1pPr marL="0" indent="0">
              <a:buNone/>
              <a:defRPr sz="5008"/>
            </a:lvl1pPr>
            <a:lvl2pPr marL="953830" indent="0">
              <a:buNone/>
              <a:defRPr sz="4173"/>
            </a:lvl2pPr>
            <a:lvl3pPr marL="1907657" indent="0">
              <a:buNone/>
              <a:defRPr sz="3755"/>
            </a:lvl3pPr>
            <a:lvl4pPr marL="2861486" indent="0">
              <a:buNone/>
              <a:defRPr sz="3338"/>
            </a:lvl4pPr>
            <a:lvl5pPr marL="3815313" indent="0">
              <a:buNone/>
              <a:defRPr sz="3338"/>
            </a:lvl5pPr>
            <a:lvl6pPr marL="4769143" indent="0">
              <a:buNone/>
              <a:defRPr sz="3338"/>
            </a:lvl6pPr>
            <a:lvl7pPr marL="5722970" indent="0">
              <a:buNone/>
              <a:defRPr sz="3338"/>
            </a:lvl7pPr>
            <a:lvl8pPr marL="6676800" indent="0">
              <a:buNone/>
              <a:defRPr sz="3338"/>
            </a:lvl8pPr>
            <a:lvl9pPr marL="7630629" indent="0">
              <a:buNone/>
              <a:defRPr sz="3338"/>
            </a:lvl9pPr>
          </a:lstStyle>
          <a:p>
            <a:pPr lvl="0"/>
            <a:r>
              <a:rPr lang="en-US" smtClean="0"/>
              <a:t>Click to edit Master text styles</a:t>
            </a:r>
          </a:p>
        </p:txBody>
      </p:sp>
    </p:spTree>
    <p:extLst>
      <p:ext uri="{BB962C8B-B14F-4D97-AF65-F5344CB8AC3E}">
        <p14:creationId xmlns:p14="http://schemas.microsoft.com/office/powerpoint/2010/main" val="28216603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3.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3.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9" r:id="rId4"/>
    <p:sldLayoutId id="2147484401" r:id="rId5"/>
    <p:sldLayoutId id="2147484416" r:id="rId6"/>
  </p:sldLayoutIdLst>
  <p:hf hdr="0" ftr="0" dt="0"/>
  <p:txStyles>
    <p:titleStyle>
      <a:lvl1pPr algn="ctr" defTabSz="1904348" rtl="0" eaLnBrk="1" fontAlgn="base" hangingPunct="1">
        <a:lnSpc>
          <a:spcPts val="7511"/>
        </a:lnSpc>
        <a:spcBef>
          <a:spcPct val="0"/>
        </a:spcBef>
        <a:spcAft>
          <a:spcPct val="0"/>
        </a:spcAft>
        <a:defRPr lang="en-GB" sz="6676" b="1" kern="1200">
          <a:solidFill>
            <a:srgbClr val="005EB8"/>
          </a:solidFill>
          <a:latin typeface="+mj-lt"/>
          <a:ea typeface="ＭＳ Ｐゴシック" pitchFamily="-84" charset="-128"/>
          <a:cs typeface="ＭＳ Ｐゴシック" pitchFamily="-84" charset="-128"/>
        </a:defRPr>
      </a:lvl1pPr>
      <a:lvl2pPr algn="ctr" defTabSz="1904348" rtl="0" eaLnBrk="1" fontAlgn="base" hangingPunct="1">
        <a:lnSpc>
          <a:spcPts val="7511"/>
        </a:lnSpc>
        <a:spcBef>
          <a:spcPct val="0"/>
        </a:spcBef>
        <a:spcAft>
          <a:spcPct val="0"/>
        </a:spcAft>
        <a:defRPr sz="6676" b="1">
          <a:solidFill>
            <a:srgbClr val="005EB8"/>
          </a:solidFill>
          <a:latin typeface="Arial" charset="0"/>
          <a:ea typeface="ＭＳ Ｐゴシック" pitchFamily="-84" charset="-128"/>
          <a:cs typeface="ＭＳ Ｐゴシック" pitchFamily="-84" charset="-128"/>
        </a:defRPr>
      </a:lvl2pPr>
      <a:lvl3pPr algn="ctr" defTabSz="1904348" rtl="0" eaLnBrk="1" fontAlgn="base" hangingPunct="1">
        <a:lnSpc>
          <a:spcPts val="7511"/>
        </a:lnSpc>
        <a:spcBef>
          <a:spcPct val="0"/>
        </a:spcBef>
        <a:spcAft>
          <a:spcPct val="0"/>
        </a:spcAft>
        <a:defRPr sz="6676" b="1">
          <a:solidFill>
            <a:srgbClr val="005EB8"/>
          </a:solidFill>
          <a:latin typeface="Arial" charset="0"/>
          <a:ea typeface="ＭＳ Ｐゴシック" pitchFamily="-84" charset="-128"/>
          <a:cs typeface="ＭＳ Ｐゴシック" pitchFamily="-84" charset="-128"/>
        </a:defRPr>
      </a:lvl3pPr>
      <a:lvl4pPr algn="ctr" defTabSz="1904348" rtl="0" eaLnBrk="1" fontAlgn="base" hangingPunct="1">
        <a:lnSpc>
          <a:spcPts val="7511"/>
        </a:lnSpc>
        <a:spcBef>
          <a:spcPct val="0"/>
        </a:spcBef>
        <a:spcAft>
          <a:spcPct val="0"/>
        </a:spcAft>
        <a:defRPr sz="6676" b="1">
          <a:solidFill>
            <a:srgbClr val="005EB8"/>
          </a:solidFill>
          <a:latin typeface="Arial" charset="0"/>
          <a:ea typeface="ＭＳ Ｐゴシック" pitchFamily="-84" charset="-128"/>
          <a:cs typeface="ＭＳ Ｐゴシック" pitchFamily="-84" charset="-128"/>
        </a:defRPr>
      </a:lvl4pPr>
      <a:lvl5pPr algn="ctr" defTabSz="1904348" rtl="0" eaLnBrk="1" fontAlgn="base" hangingPunct="1">
        <a:lnSpc>
          <a:spcPts val="7511"/>
        </a:lnSpc>
        <a:spcBef>
          <a:spcPct val="0"/>
        </a:spcBef>
        <a:spcAft>
          <a:spcPct val="0"/>
        </a:spcAft>
        <a:defRPr sz="6676" b="1">
          <a:solidFill>
            <a:srgbClr val="005EB8"/>
          </a:solidFill>
          <a:latin typeface="Arial" charset="0"/>
          <a:ea typeface="ＭＳ Ｐゴシック" pitchFamily="-84" charset="-128"/>
          <a:cs typeface="ＭＳ Ｐゴシック" pitchFamily="-84" charset="-128"/>
        </a:defRPr>
      </a:lvl5pPr>
      <a:lvl6pPr marL="953830" algn="l" defTabSz="1904348" rtl="0" eaLnBrk="1" fontAlgn="base" hangingPunct="1">
        <a:spcBef>
          <a:spcPct val="0"/>
        </a:spcBef>
        <a:spcAft>
          <a:spcPct val="0"/>
        </a:spcAft>
        <a:defRPr sz="4590" b="1">
          <a:solidFill>
            <a:schemeClr val="accent1"/>
          </a:solidFill>
          <a:latin typeface="Arial" charset="0"/>
        </a:defRPr>
      </a:lvl6pPr>
      <a:lvl7pPr marL="1907657" algn="l" defTabSz="1904348" rtl="0" eaLnBrk="1" fontAlgn="base" hangingPunct="1">
        <a:spcBef>
          <a:spcPct val="0"/>
        </a:spcBef>
        <a:spcAft>
          <a:spcPct val="0"/>
        </a:spcAft>
        <a:defRPr sz="4590" b="1">
          <a:solidFill>
            <a:schemeClr val="accent1"/>
          </a:solidFill>
          <a:latin typeface="Arial" charset="0"/>
        </a:defRPr>
      </a:lvl7pPr>
      <a:lvl8pPr marL="2861486" algn="l" defTabSz="1904348" rtl="0" eaLnBrk="1" fontAlgn="base" hangingPunct="1">
        <a:spcBef>
          <a:spcPct val="0"/>
        </a:spcBef>
        <a:spcAft>
          <a:spcPct val="0"/>
        </a:spcAft>
        <a:defRPr sz="4590" b="1">
          <a:solidFill>
            <a:schemeClr val="accent1"/>
          </a:solidFill>
          <a:latin typeface="Arial" charset="0"/>
        </a:defRPr>
      </a:lvl8pPr>
      <a:lvl9pPr marL="3815313" algn="l" defTabSz="1904348" rtl="0" eaLnBrk="1" fontAlgn="base" hangingPunct="1">
        <a:spcBef>
          <a:spcPct val="0"/>
        </a:spcBef>
        <a:spcAft>
          <a:spcPct val="0"/>
        </a:spcAft>
        <a:defRPr sz="4590" b="1">
          <a:solidFill>
            <a:schemeClr val="accent1"/>
          </a:solidFill>
          <a:latin typeface="Arial" charset="0"/>
        </a:defRPr>
      </a:lvl9pPr>
    </p:titleStyle>
    <p:bodyStyle>
      <a:lvl1pPr marL="523282" indent="-523282" algn="l" defTabSz="1904348" rtl="0" eaLnBrk="1" fontAlgn="base" hangingPunct="1">
        <a:lnSpc>
          <a:spcPts val="4798"/>
        </a:lnSpc>
        <a:spcBef>
          <a:spcPts val="2503"/>
        </a:spcBef>
        <a:spcAft>
          <a:spcPct val="0"/>
        </a:spcAft>
        <a:buClr>
          <a:srgbClr val="294193"/>
        </a:buClr>
        <a:buSzPct val="125000"/>
        <a:buFont typeface="LucidaGrande" charset="0"/>
        <a:buChar char="•"/>
        <a:defRPr b="1" kern="1200">
          <a:solidFill>
            <a:schemeClr val="tx1"/>
          </a:solidFill>
          <a:latin typeface="+mn-lt"/>
          <a:ea typeface="ＭＳ Ｐゴシック" pitchFamily="-84" charset="-128"/>
          <a:cs typeface="ＭＳ Ｐゴシック" pitchFamily="-84" charset="-128"/>
        </a:defRPr>
      </a:lvl1pPr>
      <a:lvl2pPr marL="1126048" indent="-523282" algn="l" defTabSz="1904348" rtl="0" eaLnBrk="1" fontAlgn="base" hangingPunct="1">
        <a:lnSpc>
          <a:spcPts val="4798"/>
        </a:lnSpc>
        <a:spcBef>
          <a:spcPts val="1252"/>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2pPr>
      <a:lvl3pPr marL="523282" indent="-523282" algn="l" defTabSz="1904348" rtl="0" eaLnBrk="1" fontAlgn="base" hangingPunct="1">
        <a:lnSpc>
          <a:spcPts val="4798"/>
        </a:lnSpc>
        <a:spcBef>
          <a:spcPts val="1252"/>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3pPr>
      <a:lvl4pPr marL="1126048" indent="-523282" algn="l" defTabSz="1904348" rtl="0" eaLnBrk="1" fontAlgn="base" hangingPunct="1">
        <a:lnSpc>
          <a:spcPts val="4798"/>
        </a:lnSpc>
        <a:spcBef>
          <a:spcPts val="1252"/>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4pPr>
      <a:lvl5pPr marL="1695695" indent="-576271" algn="l" defTabSz="1904348" rtl="0" eaLnBrk="1" fontAlgn="base" hangingPunct="1">
        <a:lnSpc>
          <a:spcPts val="4798"/>
        </a:lnSpc>
        <a:spcBef>
          <a:spcPts val="1252"/>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5pPr>
      <a:lvl6pPr marL="5245131" indent="-476830" algn="l" defTabSz="1907322" rtl="0" eaLnBrk="1" latinLnBrk="0" hangingPunct="1">
        <a:spcBef>
          <a:spcPct val="20000"/>
        </a:spcBef>
        <a:buFont typeface="Arial" pitchFamily="34" charset="0"/>
        <a:buChar char="•"/>
        <a:defRPr sz="4173" kern="1200">
          <a:solidFill>
            <a:schemeClr val="tx1"/>
          </a:solidFill>
          <a:latin typeface="+mn-lt"/>
          <a:ea typeface="+mn-ea"/>
          <a:cs typeface="+mn-cs"/>
        </a:defRPr>
      </a:lvl6pPr>
      <a:lvl7pPr marL="6198788" indent="-476830" algn="l" defTabSz="1907322" rtl="0" eaLnBrk="1" latinLnBrk="0" hangingPunct="1">
        <a:spcBef>
          <a:spcPct val="20000"/>
        </a:spcBef>
        <a:buFont typeface="Arial" pitchFamily="34" charset="0"/>
        <a:buChar char="•"/>
        <a:defRPr sz="4173" kern="1200">
          <a:solidFill>
            <a:schemeClr val="tx1"/>
          </a:solidFill>
          <a:latin typeface="+mn-lt"/>
          <a:ea typeface="+mn-ea"/>
          <a:cs typeface="+mn-cs"/>
        </a:defRPr>
      </a:lvl7pPr>
      <a:lvl8pPr marL="7152452" indent="-476830" algn="l" defTabSz="1907322" rtl="0" eaLnBrk="1" latinLnBrk="0" hangingPunct="1">
        <a:spcBef>
          <a:spcPct val="20000"/>
        </a:spcBef>
        <a:buFont typeface="Arial" pitchFamily="34" charset="0"/>
        <a:buChar char="•"/>
        <a:defRPr sz="4173" kern="1200">
          <a:solidFill>
            <a:schemeClr val="tx1"/>
          </a:solidFill>
          <a:latin typeface="+mn-lt"/>
          <a:ea typeface="+mn-ea"/>
          <a:cs typeface="+mn-cs"/>
        </a:defRPr>
      </a:lvl8pPr>
      <a:lvl9pPr marL="8106114" indent="-476830" algn="l" defTabSz="1907322" rtl="0" eaLnBrk="1" latinLnBrk="0" hangingPunct="1">
        <a:spcBef>
          <a:spcPct val="20000"/>
        </a:spcBef>
        <a:buFont typeface="Arial" pitchFamily="34" charset="0"/>
        <a:buChar char="•"/>
        <a:defRPr sz="4173" kern="1200">
          <a:solidFill>
            <a:schemeClr val="tx1"/>
          </a:solidFill>
          <a:latin typeface="+mn-lt"/>
          <a:ea typeface="+mn-ea"/>
          <a:cs typeface="+mn-cs"/>
        </a:defRPr>
      </a:lvl9pPr>
    </p:bodyStyle>
    <p:otherStyle>
      <a:defPPr>
        <a:defRPr lang="en-US"/>
      </a:defPPr>
      <a:lvl1pPr marL="0" algn="l" defTabSz="1907322" rtl="0" eaLnBrk="1" latinLnBrk="0" hangingPunct="1">
        <a:defRPr sz="3755" kern="1200">
          <a:solidFill>
            <a:schemeClr val="tx1"/>
          </a:solidFill>
          <a:latin typeface="+mn-lt"/>
          <a:ea typeface="+mn-ea"/>
          <a:cs typeface="+mn-cs"/>
        </a:defRPr>
      </a:lvl1pPr>
      <a:lvl2pPr marL="953658" algn="l" defTabSz="1907322" rtl="0" eaLnBrk="1" latinLnBrk="0" hangingPunct="1">
        <a:defRPr sz="3755" kern="1200">
          <a:solidFill>
            <a:schemeClr val="tx1"/>
          </a:solidFill>
          <a:latin typeface="+mn-lt"/>
          <a:ea typeface="+mn-ea"/>
          <a:cs typeface="+mn-cs"/>
        </a:defRPr>
      </a:lvl2pPr>
      <a:lvl3pPr marL="1907322" algn="l" defTabSz="1907322" rtl="0" eaLnBrk="1" latinLnBrk="0" hangingPunct="1">
        <a:defRPr sz="3755" kern="1200">
          <a:solidFill>
            <a:schemeClr val="tx1"/>
          </a:solidFill>
          <a:latin typeface="+mn-lt"/>
          <a:ea typeface="+mn-ea"/>
          <a:cs typeface="+mn-cs"/>
        </a:defRPr>
      </a:lvl3pPr>
      <a:lvl4pPr marL="2860981" algn="l" defTabSz="1907322" rtl="0" eaLnBrk="1" latinLnBrk="0" hangingPunct="1">
        <a:defRPr sz="3755" kern="1200">
          <a:solidFill>
            <a:schemeClr val="tx1"/>
          </a:solidFill>
          <a:latin typeface="+mn-lt"/>
          <a:ea typeface="+mn-ea"/>
          <a:cs typeface="+mn-cs"/>
        </a:defRPr>
      </a:lvl4pPr>
      <a:lvl5pPr marL="3814642" algn="l" defTabSz="1907322" rtl="0" eaLnBrk="1" latinLnBrk="0" hangingPunct="1">
        <a:defRPr sz="3755" kern="1200">
          <a:solidFill>
            <a:schemeClr val="tx1"/>
          </a:solidFill>
          <a:latin typeface="+mn-lt"/>
          <a:ea typeface="+mn-ea"/>
          <a:cs typeface="+mn-cs"/>
        </a:defRPr>
      </a:lvl5pPr>
      <a:lvl6pPr marL="4768301" algn="l" defTabSz="1907322" rtl="0" eaLnBrk="1" latinLnBrk="0" hangingPunct="1">
        <a:defRPr sz="3755" kern="1200">
          <a:solidFill>
            <a:schemeClr val="tx1"/>
          </a:solidFill>
          <a:latin typeface="+mn-lt"/>
          <a:ea typeface="+mn-ea"/>
          <a:cs typeface="+mn-cs"/>
        </a:defRPr>
      </a:lvl6pPr>
      <a:lvl7pPr marL="5721960" algn="l" defTabSz="1907322" rtl="0" eaLnBrk="1" latinLnBrk="0" hangingPunct="1">
        <a:defRPr sz="3755" kern="1200">
          <a:solidFill>
            <a:schemeClr val="tx1"/>
          </a:solidFill>
          <a:latin typeface="+mn-lt"/>
          <a:ea typeface="+mn-ea"/>
          <a:cs typeface="+mn-cs"/>
        </a:defRPr>
      </a:lvl7pPr>
      <a:lvl8pPr marL="6675621" algn="l" defTabSz="1907322" rtl="0" eaLnBrk="1" latinLnBrk="0" hangingPunct="1">
        <a:defRPr sz="3755" kern="1200">
          <a:solidFill>
            <a:schemeClr val="tx1"/>
          </a:solidFill>
          <a:latin typeface="+mn-lt"/>
          <a:ea typeface="+mn-ea"/>
          <a:cs typeface="+mn-cs"/>
        </a:defRPr>
      </a:lvl8pPr>
      <a:lvl9pPr marL="7629282" algn="l" defTabSz="1907322" rtl="0" eaLnBrk="1" latinLnBrk="0" hangingPunct="1">
        <a:defRPr sz="375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600210" y="6040438"/>
            <a:ext cx="8712464"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84730" y="539750"/>
            <a:ext cx="873654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43366" name="Text Placeholder 2"/>
          <p:cNvSpPr>
            <a:spLocks noGrp="1"/>
          </p:cNvSpPr>
          <p:nvPr>
            <p:ph type="body" idx="1"/>
          </p:nvPr>
        </p:nvSpPr>
        <p:spPr bwMode="auto">
          <a:xfrm>
            <a:off x="584731" y="1800225"/>
            <a:ext cx="872794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2" y="6053138"/>
            <a:ext cx="1950244"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684028" y="6019800"/>
            <a:ext cx="2221972"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590702"/>
      </p:ext>
    </p:extLst>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hf hdr="0" ftr="0" dt="0"/>
  <p:txStyles>
    <p:titleStyle>
      <a:lvl1pPr algn="l" defTabSz="1904348" rtl="0" fontAlgn="base">
        <a:lnSpc>
          <a:spcPts val="7511"/>
        </a:lnSpc>
        <a:spcBef>
          <a:spcPct val="0"/>
        </a:spcBef>
        <a:spcAft>
          <a:spcPct val="0"/>
        </a:spcAft>
        <a:defRPr sz="6676" b="1" kern="1200">
          <a:solidFill>
            <a:srgbClr val="005EB8"/>
          </a:solidFill>
          <a:latin typeface="+mj-lt"/>
          <a:ea typeface="+mj-ea"/>
          <a:cs typeface="+mj-cs"/>
        </a:defRPr>
      </a:lvl1pPr>
      <a:lvl2pPr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2pPr>
      <a:lvl3pPr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3pPr>
      <a:lvl4pPr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4pPr>
      <a:lvl5pPr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5pPr>
      <a:lvl6pPr marL="953830"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6pPr>
      <a:lvl7pPr marL="1907657"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7pPr>
      <a:lvl8pPr marL="2861486"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8pPr>
      <a:lvl9pPr marL="3815313"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9pPr>
    </p:titleStyle>
    <p:bodyStyle>
      <a:lvl1pPr marL="523282" indent="-523282" algn="l" defTabSz="1904348" rtl="0" fontAlgn="base">
        <a:lnSpc>
          <a:spcPts val="4798"/>
        </a:lnSpc>
        <a:spcBef>
          <a:spcPts val="2503"/>
        </a:spcBef>
        <a:spcAft>
          <a:spcPct val="0"/>
        </a:spcAft>
        <a:buClr>
          <a:srgbClr val="005EB8"/>
        </a:buClr>
        <a:buFont typeface="LucidaGrande" charset="0"/>
        <a:buChar char="•"/>
        <a:defRPr b="1" kern="1200">
          <a:solidFill>
            <a:schemeClr val="tx1"/>
          </a:solidFill>
          <a:latin typeface="+mn-lt"/>
          <a:ea typeface="+mn-ea"/>
          <a:cs typeface="+mn-cs"/>
        </a:defRPr>
      </a:lvl1pPr>
      <a:lvl2pPr marL="1126048" indent="-523282" algn="l" defTabSz="1904348" rtl="0" fontAlgn="base">
        <a:lnSpc>
          <a:spcPts val="4798"/>
        </a:lnSpc>
        <a:spcBef>
          <a:spcPts val="1252"/>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523282" indent="-523282" algn="l" defTabSz="1904348" rtl="0" fontAlgn="base">
        <a:lnSpc>
          <a:spcPts val="4798"/>
        </a:lnSpc>
        <a:spcBef>
          <a:spcPts val="1252"/>
        </a:spcBef>
        <a:spcAft>
          <a:spcPct val="0"/>
        </a:spcAft>
        <a:buClr>
          <a:srgbClr val="005EB8"/>
        </a:buClr>
        <a:buFont typeface="LucidaGrande" charset="0"/>
        <a:buChar char="•"/>
        <a:defRPr kern="1200">
          <a:solidFill>
            <a:schemeClr val="tx1"/>
          </a:solidFill>
          <a:latin typeface="+mn-lt"/>
          <a:ea typeface="+mn-ea"/>
          <a:cs typeface="+mn-cs"/>
        </a:defRPr>
      </a:lvl3pPr>
      <a:lvl4pPr marL="1126048" indent="-523282" algn="l" defTabSz="1904348" rtl="0" fontAlgn="base">
        <a:lnSpc>
          <a:spcPts val="4798"/>
        </a:lnSpc>
        <a:spcBef>
          <a:spcPts val="1252"/>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1695695" indent="-576271" algn="l" defTabSz="1904348" rtl="0" fontAlgn="base">
        <a:lnSpc>
          <a:spcPts val="4798"/>
        </a:lnSpc>
        <a:spcBef>
          <a:spcPts val="1252"/>
        </a:spcBef>
        <a:spcAft>
          <a:spcPct val="0"/>
        </a:spcAft>
        <a:buClr>
          <a:srgbClr val="005EB8"/>
        </a:buClr>
        <a:buFont typeface="LucidaGrande" charset="0"/>
        <a:buChar char="•"/>
        <a:defRPr kern="1200">
          <a:solidFill>
            <a:schemeClr val="tx1"/>
          </a:solidFill>
          <a:latin typeface="+mn-lt"/>
          <a:ea typeface="+mn-ea"/>
          <a:cs typeface="+mn-cs"/>
        </a:defRPr>
      </a:lvl5pPr>
      <a:lvl6pPr marL="5246056" indent="-476913" algn="l" defTabSz="1907657" rtl="0" eaLnBrk="1" latinLnBrk="0" hangingPunct="1">
        <a:lnSpc>
          <a:spcPct val="90000"/>
        </a:lnSpc>
        <a:spcBef>
          <a:spcPts val="1043"/>
        </a:spcBef>
        <a:buFont typeface="Arial" panose="020B0604020202020204" pitchFamily="34" charset="0"/>
        <a:buChar char="•"/>
        <a:defRPr sz="3755" kern="1200">
          <a:solidFill>
            <a:schemeClr val="tx1"/>
          </a:solidFill>
          <a:latin typeface="+mn-lt"/>
          <a:ea typeface="+mn-ea"/>
          <a:cs typeface="+mn-cs"/>
        </a:defRPr>
      </a:lvl6pPr>
      <a:lvl7pPr marL="6199886" indent="-476913" algn="l" defTabSz="1907657" rtl="0" eaLnBrk="1" latinLnBrk="0" hangingPunct="1">
        <a:lnSpc>
          <a:spcPct val="90000"/>
        </a:lnSpc>
        <a:spcBef>
          <a:spcPts val="1043"/>
        </a:spcBef>
        <a:buFont typeface="Arial" panose="020B0604020202020204" pitchFamily="34" charset="0"/>
        <a:buChar char="•"/>
        <a:defRPr sz="3755" kern="1200">
          <a:solidFill>
            <a:schemeClr val="tx1"/>
          </a:solidFill>
          <a:latin typeface="+mn-lt"/>
          <a:ea typeface="+mn-ea"/>
          <a:cs typeface="+mn-cs"/>
        </a:defRPr>
      </a:lvl7pPr>
      <a:lvl8pPr marL="7153713" indent="-476913" algn="l" defTabSz="1907657" rtl="0" eaLnBrk="1" latinLnBrk="0" hangingPunct="1">
        <a:lnSpc>
          <a:spcPct val="90000"/>
        </a:lnSpc>
        <a:spcBef>
          <a:spcPts val="1043"/>
        </a:spcBef>
        <a:buFont typeface="Arial" panose="020B0604020202020204" pitchFamily="34" charset="0"/>
        <a:buChar char="•"/>
        <a:defRPr sz="3755" kern="1200">
          <a:solidFill>
            <a:schemeClr val="tx1"/>
          </a:solidFill>
          <a:latin typeface="+mn-lt"/>
          <a:ea typeface="+mn-ea"/>
          <a:cs typeface="+mn-cs"/>
        </a:defRPr>
      </a:lvl8pPr>
      <a:lvl9pPr marL="8107543" indent="-476913" algn="l" defTabSz="1907657" rtl="0" eaLnBrk="1" latinLnBrk="0" hangingPunct="1">
        <a:lnSpc>
          <a:spcPct val="90000"/>
        </a:lnSpc>
        <a:spcBef>
          <a:spcPts val="1043"/>
        </a:spcBef>
        <a:buFont typeface="Arial" panose="020B0604020202020204" pitchFamily="34" charset="0"/>
        <a:buChar char="•"/>
        <a:defRPr sz="3755" kern="1200">
          <a:solidFill>
            <a:schemeClr val="tx1"/>
          </a:solidFill>
          <a:latin typeface="+mn-lt"/>
          <a:ea typeface="+mn-ea"/>
          <a:cs typeface="+mn-cs"/>
        </a:defRPr>
      </a:lvl9pPr>
    </p:bodyStyle>
    <p:otherStyle>
      <a:defPPr>
        <a:defRPr lang="en-US"/>
      </a:defPPr>
      <a:lvl1pPr marL="0" algn="l" defTabSz="1907657" rtl="0" eaLnBrk="1" latinLnBrk="0" hangingPunct="1">
        <a:defRPr sz="3755" kern="1200">
          <a:solidFill>
            <a:schemeClr val="tx1"/>
          </a:solidFill>
          <a:latin typeface="+mn-lt"/>
          <a:ea typeface="+mn-ea"/>
          <a:cs typeface="+mn-cs"/>
        </a:defRPr>
      </a:lvl1pPr>
      <a:lvl2pPr marL="953830" algn="l" defTabSz="1907657" rtl="0" eaLnBrk="1" latinLnBrk="0" hangingPunct="1">
        <a:defRPr sz="3755" kern="1200">
          <a:solidFill>
            <a:schemeClr val="tx1"/>
          </a:solidFill>
          <a:latin typeface="+mn-lt"/>
          <a:ea typeface="+mn-ea"/>
          <a:cs typeface="+mn-cs"/>
        </a:defRPr>
      </a:lvl2pPr>
      <a:lvl3pPr marL="1907657" algn="l" defTabSz="1907657" rtl="0" eaLnBrk="1" latinLnBrk="0" hangingPunct="1">
        <a:defRPr sz="3755" kern="1200">
          <a:solidFill>
            <a:schemeClr val="tx1"/>
          </a:solidFill>
          <a:latin typeface="+mn-lt"/>
          <a:ea typeface="+mn-ea"/>
          <a:cs typeface="+mn-cs"/>
        </a:defRPr>
      </a:lvl3pPr>
      <a:lvl4pPr marL="2861486" algn="l" defTabSz="1907657" rtl="0" eaLnBrk="1" latinLnBrk="0" hangingPunct="1">
        <a:defRPr sz="3755" kern="1200">
          <a:solidFill>
            <a:schemeClr val="tx1"/>
          </a:solidFill>
          <a:latin typeface="+mn-lt"/>
          <a:ea typeface="+mn-ea"/>
          <a:cs typeface="+mn-cs"/>
        </a:defRPr>
      </a:lvl4pPr>
      <a:lvl5pPr marL="3815313" algn="l" defTabSz="1907657" rtl="0" eaLnBrk="1" latinLnBrk="0" hangingPunct="1">
        <a:defRPr sz="3755" kern="1200">
          <a:solidFill>
            <a:schemeClr val="tx1"/>
          </a:solidFill>
          <a:latin typeface="+mn-lt"/>
          <a:ea typeface="+mn-ea"/>
          <a:cs typeface="+mn-cs"/>
        </a:defRPr>
      </a:lvl5pPr>
      <a:lvl6pPr marL="4769143" algn="l" defTabSz="1907657" rtl="0" eaLnBrk="1" latinLnBrk="0" hangingPunct="1">
        <a:defRPr sz="3755" kern="1200">
          <a:solidFill>
            <a:schemeClr val="tx1"/>
          </a:solidFill>
          <a:latin typeface="+mn-lt"/>
          <a:ea typeface="+mn-ea"/>
          <a:cs typeface="+mn-cs"/>
        </a:defRPr>
      </a:lvl6pPr>
      <a:lvl7pPr marL="5722970" algn="l" defTabSz="1907657" rtl="0" eaLnBrk="1" latinLnBrk="0" hangingPunct="1">
        <a:defRPr sz="3755" kern="1200">
          <a:solidFill>
            <a:schemeClr val="tx1"/>
          </a:solidFill>
          <a:latin typeface="+mn-lt"/>
          <a:ea typeface="+mn-ea"/>
          <a:cs typeface="+mn-cs"/>
        </a:defRPr>
      </a:lvl7pPr>
      <a:lvl8pPr marL="6676800" algn="l" defTabSz="1907657" rtl="0" eaLnBrk="1" latinLnBrk="0" hangingPunct="1">
        <a:defRPr sz="3755" kern="1200">
          <a:solidFill>
            <a:schemeClr val="tx1"/>
          </a:solidFill>
          <a:latin typeface="+mn-lt"/>
          <a:ea typeface="+mn-ea"/>
          <a:cs typeface="+mn-cs"/>
        </a:defRPr>
      </a:lvl8pPr>
      <a:lvl9pPr marL="7630629" algn="l" defTabSz="1907657" rtl="0" eaLnBrk="1" latinLnBrk="0" hangingPunct="1">
        <a:defRPr sz="375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600210" y="6040438"/>
            <a:ext cx="8712464"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84730" y="539750"/>
            <a:ext cx="873654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43366" name="Text Placeholder 2"/>
          <p:cNvSpPr>
            <a:spLocks noGrp="1"/>
          </p:cNvSpPr>
          <p:nvPr>
            <p:ph type="body" idx="1"/>
          </p:nvPr>
        </p:nvSpPr>
        <p:spPr bwMode="auto">
          <a:xfrm>
            <a:off x="584731" y="1800225"/>
            <a:ext cx="872794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2" y="6053138"/>
            <a:ext cx="1950244"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684028" y="6019800"/>
            <a:ext cx="2221972" cy="838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hf hdr="0" ftr="0" dt="0"/>
  <p:txStyles>
    <p:titleStyle>
      <a:lvl1pPr algn="l" defTabSz="1904348" rtl="0" fontAlgn="base">
        <a:lnSpc>
          <a:spcPts val="7511"/>
        </a:lnSpc>
        <a:spcBef>
          <a:spcPct val="0"/>
        </a:spcBef>
        <a:spcAft>
          <a:spcPct val="0"/>
        </a:spcAft>
        <a:defRPr sz="6676" b="1" kern="1200">
          <a:solidFill>
            <a:srgbClr val="005EB8"/>
          </a:solidFill>
          <a:latin typeface="+mj-lt"/>
          <a:ea typeface="+mj-ea"/>
          <a:cs typeface="+mj-cs"/>
        </a:defRPr>
      </a:lvl1pPr>
      <a:lvl2pPr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2pPr>
      <a:lvl3pPr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3pPr>
      <a:lvl4pPr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4pPr>
      <a:lvl5pPr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5pPr>
      <a:lvl6pPr marL="953830"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6pPr>
      <a:lvl7pPr marL="1907657"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7pPr>
      <a:lvl8pPr marL="2861486"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8pPr>
      <a:lvl9pPr marL="3815313" algn="l" defTabSz="1904348" rtl="0" fontAlgn="base">
        <a:lnSpc>
          <a:spcPts val="7511"/>
        </a:lnSpc>
        <a:spcBef>
          <a:spcPct val="0"/>
        </a:spcBef>
        <a:spcAft>
          <a:spcPct val="0"/>
        </a:spcAft>
        <a:defRPr sz="6676" b="1">
          <a:solidFill>
            <a:srgbClr val="005EB8"/>
          </a:solidFill>
          <a:latin typeface="Arial" panose="020B0604020202020204" pitchFamily="34" charset="0"/>
          <a:ea typeface="ＭＳ Ｐゴシック" panose="020B0600070205080204" pitchFamily="34" charset="-128"/>
        </a:defRPr>
      </a:lvl9pPr>
    </p:titleStyle>
    <p:bodyStyle>
      <a:lvl1pPr marL="523282" indent="-523282" algn="l" defTabSz="1904348" rtl="0" fontAlgn="base">
        <a:lnSpc>
          <a:spcPts val="4798"/>
        </a:lnSpc>
        <a:spcBef>
          <a:spcPts val="2503"/>
        </a:spcBef>
        <a:spcAft>
          <a:spcPct val="0"/>
        </a:spcAft>
        <a:buClr>
          <a:srgbClr val="005EB8"/>
        </a:buClr>
        <a:buFont typeface="LucidaGrande" charset="0"/>
        <a:buChar char="•"/>
        <a:defRPr b="1" kern="1200">
          <a:solidFill>
            <a:schemeClr val="tx1"/>
          </a:solidFill>
          <a:latin typeface="+mn-lt"/>
          <a:ea typeface="+mn-ea"/>
          <a:cs typeface="+mn-cs"/>
        </a:defRPr>
      </a:lvl1pPr>
      <a:lvl2pPr marL="1126048" indent="-523282" algn="l" defTabSz="1904348" rtl="0" fontAlgn="base">
        <a:lnSpc>
          <a:spcPts val="4798"/>
        </a:lnSpc>
        <a:spcBef>
          <a:spcPts val="1252"/>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523282" indent="-523282" algn="l" defTabSz="1904348" rtl="0" fontAlgn="base">
        <a:lnSpc>
          <a:spcPts val="4798"/>
        </a:lnSpc>
        <a:spcBef>
          <a:spcPts val="1252"/>
        </a:spcBef>
        <a:spcAft>
          <a:spcPct val="0"/>
        </a:spcAft>
        <a:buClr>
          <a:srgbClr val="005EB8"/>
        </a:buClr>
        <a:buFont typeface="LucidaGrande" charset="0"/>
        <a:buChar char="•"/>
        <a:defRPr kern="1200">
          <a:solidFill>
            <a:schemeClr val="tx1"/>
          </a:solidFill>
          <a:latin typeface="+mn-lt"/>
          <a:ea typeface="+mn-ea"/>
          <a:cs typeface="+mn-cs"/>
        </a:defRPr>
      </a:lvl3pPr>
      <a:lvl4pPr marL="1126048" indent="-523282" algn="l" defTabSz="1904348" rtl="0" fontAlgn="base">
        <a:lnSpc>
          <a:spcPts val="4798"/>
        </a:lnSpc>
        <a:spcBef>
          <a:spcPts val="1252"/>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1695695" indent="-576271" algn="l" defTabSz="1904348" rtl="0" fontAlgn="base">
        <a:lnSpc>
          <a:spcPts val="4798"/>
        </a:lnSpc>
        <a:spcBef>
          <a:spcPts val="1252"/>
        </a:spcBef>
        <a:spcAft>
          <a:spcPct val="0"/>
        </a:spcAft>
        <a:buClr>
          <a:srgbClr val="005EB8"/>
        </a:buClr>
        <a:buFont typeface="LucidaGrande" charset="0"/>
        <a:buChar char="•"/>
        <a:defRPr kern="1200">
          <a:solidFill>
            <a:schemeClr val="tx1"/>
          </a:solidFill>
          <a:latin typeface="+mn-lt"/>
          <a:ea typeface="+mn-ea"/>
          <a:cs typeface="+mn-cs"/>
        </a:defRPr>
      </a:lvl5pPr>
      <a:lvl6pPr marL="5246056" indent="-476913" algn="l" defTabSz="1907657" rtl="0" eaLnBrk="1" latinLnBrk="0" hangingPunct="1">
        <a:lnSpc>
          <a:spcPct val="90000"/>
        </a:lnSpc>
        <a:spcBef>
          <a:spcPts val="1043"/>
        </a:spcBef>
        <a:buFont typeface="Arial" panose="020B0604020202020204" pitchFamily="34" charset="0"/>
        <a:buChar char="•"/>
        <a:defRPr sz="3755" kern="1200">
          <a:solidFill>
            <a:schemeClr val="tx1"/>
          </a:solidFill>
          <a:latin typeface="+mn-lt"/>
          <a:ea typeface="+mn-ea"/>
          <a:cs typeface="+mn-cs"/>
        </a:defRPr>
      </a:lvl6pPr>
      <a:lvl7pPr marL="6199886" indent="-476913" algn="l" defTabSz="1907657" rtl="0" eaLnBrk="1" latinLnBrk="0" hangingPunct="1">
        <a:lnSpc>
          <a:spcPct val="90000"/>
        </a:lnSpc>
        <a:spcBef>
          <a:spcPts val="1043"/>
        </a:spcBef>
        <a:buFont typeface="Arial" panose="020B0604020202020204" pitchFamily="34" charset="0"/>
        <a:buChar char="•"/>
        <a:defRPr sz="3755" kern="1200">
          <a:solidFill>
            <a:schemeClr val="tx1"/>
          </a:solidFill>
          <a:latin typeface="+mn-lt"/>
          <a:ea typeface="+mn-ea"/>
          <a:cs typeface="+mn-cs"/>
        </a:defRPr>
      </a:lvl7pPr>
      <a:lvl8pPr marL="7153713" indent="-476913" algn="l" defTabSz="1907657" rtl="0" eaLnBrk="1" latinLnBrk="0" hangingPunct="1">
        <a:lnSpc>
          <a:spcPct val="90000"/>
        </a:lnSpc>
        <a:spcBef>
          <a:spcPts val="1043"/>
        </a:spcBef>
        <a:buFont typeface="Arial" panose="020B0604020202020204" pitchFamily="34" charset="0"/>
        <a:buChar char="•"/>
        <a:defRPr sz="3755" kern="1200">
          <a:solidFill>
            <a:schemeClr val="tx1"/>
          </a:solidFill>
          <a:latin typeface="+mn-lt"/>
          <a:ea typeface="+mn-ea"/>
          <a:cs typeface="+mn-cs"/>
        </a:defRPr>
      </a:lvl8pPr>
      <a:lvl9pPr marL="8107543" indent="-476913" algn="l" defTabSz="1907657" rtl="0" eaLnBrk="1" latinLnBrk="0" hangingPunct="1">
        <a:lnSpc>
          <a:spcPct val="90000"/>
        </a:lnSpc>
        <a:spcBef>
          <a:spcPts val="1043"/>
        </a:spcBef>
        <a:buFont typeface="Arial" panose="020B0604020202020204" pitchFamily="34" charset="0"/>
        <a:buChar char="•"/>
        <a:defRPr sz="3755" kern="1200">
          <a:solidFill>
            <a:schemeClr val="tx1"/>
          </a:solidFill>
          <a:latin typeface="+mn-lt"/>
          <a:ea typeface="+mn-ea"/>
          <a:cs typeface="+mn-cs"/>
        </a:defRPr>
      </a:lvl9pPr>
    </p:bodyStyle>
    <p:otherStyle>
      <a:defPPr>
        <a:defRPr lang="en-US"/>
      </a:defPPr>
      <a:lvl1pPr marL="0" algn="l" defTabSz="1907657" rtl="0" eaLnBrk="1" latinLnBrk="0" hangingPunct="1">
        <a:defRPr sz="3755" kern="1200">
          <a:solidFill>
            <a:schemeClr val="tx1"/>
          </a:solidFill>
          <a:latin typeface="+mn-lt"/>
          <a:ea typeface="+mn-ea"/>
          <a:cs typeface="+mn-cs"/>
        </a:defRPr>
      </a:lvl1pPr>
      <a:lvl2pPr marL="953830" algn="l" defTabSz="1907657" rtl="0" eaLnBrk="1" latinLnBrk="0" hangingPunct="1">
        <a:defRPr sz="3755" kern="1200">
          <a:solidFill>
            <a:schemeClr val="tx1"/>
          </a:solidFill>
          <a:latin typeface="+mn-lt"/>
          <a:ea typeface="+mn-ea"/>
          <a:cs typeface="+mn-cs"/>
        </a:defRPr>
      </a:lvl2pPr>
      <a:lvl3pPr marL="1907657" algn="l" defTabSz="1907657" rtl="0" eaLnBrk="1" latinLnBrk="0" hangingPunct="1">
        <a:defRPr sz="3755" kern="1200">
          <a:solidFill>
            <a:schemeClr val="tx1"/>
          </a:solidFill>
          <a:latin typeface="+mn-lt"/>
          <a:ea typeface="+mn-ea"/>
          <a:cs typeface="+mn-cs"/>
        </a:defRPr>
      </a:lvl3pPr>
      <a:lvl4pPr marL="2861486" algn="l" defTabSz="1907657" rtl="0" eaLnBrk="1" latinLnBrk="0" hangingPunct="1">
        <a:defRPr sz="3755" kern="1200">
          <a:solidFill>
            <a:schemeClr val="tx1"/>
          </a:solidFill>
          <a:latin typeface="+mn-lt"/>
          <a:ea typeface="+mn-ea"/>
          <a:cs typeface="+mn-cs"/>
        </a:defRPr>
      </a:lvl4pPr>
      <a:lvl5pPr marL="3815313" algn="l" defTabSz="1907657" rtl="0" eaLnBrk="1" latinLnBrk="0" hangingPunct="1">
        <a:defRPr sz="3755" kern="1200">
          <a:solidFill>
            <a:schemeClr val="tx1"/>
          </a:solidFill>
          <a:latin typeface="+mn-lt"/>
          <a:ea typeface="+mn-ea"/>
          <a:cs typeface="+mn-cs"/>
        </a:defRPr>
      </a:lvl5pPr>
      <a:lvl6pPr marL="4769143" algn="l" defTabSz="1907657" rtl="0" eaLnBrk="1" latinLnBrk="0" hangingPunct="1">
        <a:defRPr sz="3755" kern="1200">
          <a:solidFill>
            <a:schemeClr val="tx1"/>
          </a:solidFill>
          <a:latin typeface="+mn-lt"/>
          <a:ea typeface="+mn-ea"/>
          <a:cs typeface="+mn-cs"/>
        </a:defRPr>
      </a:lvl6pPr>
      <a:lvl7pPr marL="5722970" algn="l" defTabSz="1907657" rtl="0" eaLnBrk="1" latinLnBrk="0" hangingPunct="1">
        <a:defRPr sz="3755" kern="1200">
          <a:solidFill>
            <a:schemeClr val="tx1"/>
          </a:solidFill>
          <a:latin typeface="+mn-lt"/>
          <a:ea typeface="+mn-ea"/>
          <a:cs typeface="+mn-cs"/>
        </a:defRPr>
      </a:lvl7pPr>
      <a:lvl8pPr marL="6676800" algn="l" defTabSz="1907657" rtl="0" eaLnBrk="1" latinLnBrk="0" hangingPunct="1">
        <a:defRPr sz="3755" kern="1200">
          <a:solidFill>
            <a:schemeClr val="tx1"/>
          </a:solidFill>
          <a:latin typeface="+mn-lt"/>
          <a:ea typeface="+mn-ea"/>
          <a:cs typeface="+mn-cs"/>
        </a:defRPr>
      </a:lvl8pPr>
      <a:lvl9pPr marL="7630629" algn="l" defTabSz="1907657" rtl="0" eaLnBrk="1" latinLnBrk="0" hangingPunct="1">
        <a:defRPr sz="37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13" descr="A4 Guy's and St Thomas' RGB BLUE"/>
          <p:cNvPicPr>
            <a:picLocks noChangeAspect="1" noChangeArrowheads="1"/>
          </p:cNvPicPr>
          <p:nvPr/>
        </p:nvPicPr>
        <p:blipFill>
          <a:blip r:embed="rId2" cstate="print">
            <a:extLst>
              <a:ext uri="{28A0092B-C50C-407E-A947-70E740481C1C}">
                <a14:useLocalDpi xmlns:a14="http://schemas.microsoft.com/office/drawing/2010/main" val="0"/>
              </a:ext>
            </a:extLst>
          </a:blip>
          <a:srcRect t="15245" b="18114"/>
          <a:stretch>
            <a:fillRect/>
          </a:stretch>
        </p:blipFill>
        <p:spPr bwMode="auto">
          <a:xfrm>
            <a:off x="7545288" y="222563"/>
            <a:ext cx="2185987" cy="73342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
          <p:cNvSpPr>
            <a:spLocks noChangeArrowheads="1"/>
          </p:cNvSpPr>
          <p:nvPr/>
        </p:nvSpPr>
        <p:spPr bwMode="auto">
          <a:xfrm>
            <a:off x="322554" y="451045"/>
            <a:ext cx="65253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2636838" algn="ctr"/>
                <a:tab pos="5273675" algn="r"/>
              </a:tabLst>
              <a:defRPr>
                <a:solidFill>
                  <a:schemeClr val="tx1"/>
                </a:solidFill>
                <a:latin typeface="Arial" panose="020B0604020202020204" pitchFamily="34" charset="0"/>
              </a:defRPr>
            </a:lvl1pPr>
            <a:lvl2pPr marL="457200">
              <a:tabLst>
                <a:tab pos="2636838" algn="ctr"/>
                <a:tab pos="5273675" algn="r"/>
              </a:tabLst>
              <a:defRPr>
                <a:solidFill>
                  <a:schemeClr val="tx1"/>
                </a:solidFill>
                <a:latin typeface="Arial" panose="020B0604020202020204" pitchFamily="34" charset="0"/>
              </a:defRPr>
            </a:lvl2pPr>
            <a:lvl3pPr marL="914400">
              <a:tabLst>
                <a:tab pos="2636838" algn="ctr"/>
                <a:tab pos="5273675" algn="r"/>
              </a:tabLst>
              <a:defRPr>
                <a:solidFill>
                  <a:schemeClr val="tx1"/>
                </a:solidFill>
                <a:latin typeface="Arial" panose="020B0604020202020204" pitchFamily="34" charset="0"/>
              </a:defRPr>
            </a:lvl3pPr>
            <a:lvl4pPr marL="1371600">
              <a:tabLst>
                <a:tab pos="2636838" algn="ctr"/>
                <a:tab pos="5273675" algn="r"/>
              </a:tabLst>
              <a:defRPr>
                <a:solidFill>
                  <a:schemeClr val="tx1"/>
                </a:solidFill>
                <a:latin typeface="Arial" panose="020B0604020202020204" pitchFamily="34" charset="0"/>
              </a:defRPr>
            </a:lvl4pPr>
            <a:lvl5pPr marL="1828800">
              <a:tabLst>
                <a:tab pos="2636838" algn="ctr"/>
                <a:tab pos="5273675" algn="r"/>
              </a:tabLst>
              <a:defRPr>
                <a:solidFill>
                  <a:schemeClr val="tx1"/>
                </a:solidFill>
                <a:latin typeface="Arial" panose="020B0604020202020204" pitchFamily="34" charset="0"/>
              </a:defRPr>
            </a:lvl5pPr>
            <a:lvl6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6pPr>
            <a:lvl7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7pPr>
            <a:lvl8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8pPr>
            <a:lvl9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altLang="en-US" sz="1600" b="1" i="0" u="none" strike="noStrike" cap="none" normalizeH="0" baseline="0" dirty="0" smtClean="0">
                <a:ln>
                  <a:noFill/>
                </a:ln>
                <a:solidFill>
                  <a:srgbClr val="7F7F7F"/>
                </a:solidFill>
                <a:effectLst/>
                <a:latin typeface="Arial" panose="020B0604020202020204" pitchFamily="34" charset="0"/>
                <a:ea typeface="Calibri" panose="020F0502020204030204" pitchFamily="34" charset="0"/>
                <a:cs typeface="Arial" panose="020B0604020202020204" pitchFamily="34" charset="0"/>
              </a:rPr>
              <a:t>COVID-19 | Cath lab guidelines</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34"/>
          <p:cNvSpPr/>
          <p:nvPr/>
        </p:nvSpPr>
        <p:spPr>
          <a:xfrm>
            <a:off x="322554" y="716144"/>
            <a:ext cx="4762630" cy="355803"/>
          </a:xfrm>
          <a:prstGeom prst="rect">
            <a:avLst/>
          </a:prstGeom>
        </p:spPr>
        <p:txBody>
          <a:bodyPr wrap="square">
            <a:spAutoFit/>
          </a:bodyPr>
          <a:lstStyle/>
          <a:p>
            <a:pPr>
              <a:lnSpc>
                <a:spcPct val="107000"/>
              </a:lnSpc>
              <a:spcAft>
                <a:spcPts val="800"/>
              </a:spcAft>
            </a:pPr>
            <a:r>
              <a:rPr lang="en-GB" sz="1600" b="1" dirty="0" smtClean="0">
                <a:solidFill>
                  <a:srgbClr val="005EB8"/>
                </a:solidFill>
                <a:ea typeface="Calibri" panose="020F0502020204030204" pitchFamily="34" charset="0"/>
                <a:cs typeface="Times New Roman" panose="02020603050405020304" pitchFamily="18" charset="0"/>
              </a:rPr>
              <a:t>Action card</a:t>
            </a:r>
            <a:r>
              <a:rPr lang="en-GB" sz="1600" b="1" dirty="0" smtClean="0">
                <a:solidFill>
                  <a:srgbClr val="005EB8"/>
                </a:solidFill>
                <a:ea typeface="Calibri" panose="020F0502020204030204" pitchFamily="34" charset="0"/>
                <a:cs typeface="Times New Roman" panose="02020603050405020304" pitchFamily="18" charset="0"/>
              </a:rPr>
              <a:t>: </a:t>
            </a:r>
            <a:r>
              <a:rPr lang="en-GB" sz="1600" b="1" dirty="0" smtClean="0">
                <a:solidFill>
                  <a:srgbClr val="005EB8"/>
                </a:solidFill>
                <a:ea typeface="Calibri" panose="020F0502020204030204" pitchFamily="34" charset="0"/>
                <a:cs typeface="Times New Roman" panose="02020603050405020304" pitchFamily="18" charset="0"/>
              </a:rPr>
              <a:t>TOE with general anaesthesia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Subtitle 2">
            <a:extLst>
              <a:ext uri="{FF2B5EF4-FFF2-40B4-BE49-F238E27FC236}">
                <a16:creationId xmlns:a16="http://schemas.microsoft.com/office/drawing/2014/main" xmlns="" id="{6A243F8F-820D-704B-932E-F17EBFE052FF}"/>
              </a:ext>
            </a:extLst>
          </p:cNvPr>
          <p:cNvSpPr txBox="1">
            <a:spLocks/>
          </p:cNvSpPr>
          <p:nvPr/>
        </p:nvSpPr>
        <p:spPr>
          <a:xfrm>
            <a:off x="322553" y="1057141"/>
            <a:ext cx="8662895" cy="5553830"/>
          </a:xfrm>
          <a:prstGeom prst="rect">
            <a:avLst/>
          </a:prstGeom>
        </p:spPr>
        <p:txBody>
          <a:bodyPr>
            <a:noAutofit/>
          </a:bodyPr>
          <a:lstStyle>
            <a:lvl1pPr marL="523282" indent="-523282" algn="l" defTabSz="1904348" rtl="0" eaLnBrk="1" fontAlgn="base" hangingPunct="1">
              <a:lnSpc>
                <a:spcPts val="4798"/>
              </a:lnSpc>
              <a:spcBef>
                <a:spcPts val="2503"/>
              </a:spcBef>
              <a:spcAft>
                <a:spcPct val="0"/>
              </a:spcAft>
              <a:buClr>
                <a:srgbClr val="294193"/>
              </a:buClr>
              <a:buSzPct val="125000"/>
              <a:buFont typeface="LucidaGrande" charset="0"/>
              <a:buChar char="•"/>
              <a:defRPr b="1" kern="1200">
                <a:solidFill>
                  <a:schemeClr val="tx1"/>
                </a:solidFill>
                <a:latin typeface="+mn-lt"/>
                <a:ea typeface="ＭＳ Ｐゴシック" pitchFamily="-84" charset="-128"/>
                <a:cs typeface="ＭＳ Ｐゴシック" pitchFamily="-84" charset="-128"/>
              </a:defRPr>
            </a:lvl1pPr>
            <a:lvl2pPr marL="1126048" indent="-523282" algn="l" defTabSz="1904348" rtl="0" eaLnBrk="1" fontAlgn="base" hangingPunct="1">
              <a:lnSpc>
                <a:spcPts val="4798"/>
              </a:lnSpc>
              <a:spcBef>
                <a:spcPts val="1252"/>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2pPr>
            <a:lvl3pPr marL="523282" indent="-523282" algn="l" defTabSz="1904348" rtl="0" eaLnBrk="1" fontAlgn="base" hangingPunct="1">
              <a:lnSpc>
                <a:spcPts val="4798"/>
              </a:lnSpc>
              <a:spcBef>
                <a:spcPts val="1252"/>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3pPr>
            <a:lvl4pPr marL="1126048" indent="-523282" algn="l" defTabSz="1904348" rtl="0" eaLnBrk="1" fontAlgn="base" hangingPunct="1">
              <a:lnSpc>
                <a:spcPts val="4798"/>
              </a:lnSpc>
              <a:spcBef>
                <a:spcPts val="1252"/>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4pPr>
            <a:lvl5pPr marL="1695695" indent="-576271" algn="l" defTabSz="1904348" rtl="0" eaLnBrk="1" fontAlgn="base" hangingPunct="1">
              <a:lnSpc>
                <a:spcPts val="4798"/>
              </a:lnSpc>
              <a:spcBef>
                <a:spcPts val="1252"/>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5pPr>
            <a:lvl6pPr marL="5245131" indent="-476830" algn="l" defTabSz="1907322" rtl="0" eaLnBrk="1" latinLnBrk="0" hangingPunct="1">
              <a:spcBef>
                <a:spcPct val="20000"/>
              </a:spcBef>
              <a:buFont typeface="Arial" pitchFamily="34" charset="0"/>
              <a:buChar char="•"/>
              <a:defRPr sz="4173" kern="1200">
                <a:solidFill>
                  <a:schemeClr val="tx1"/>
                </a:solidFill>
                <a:latin typeface="+mn-lt"/>
                <a:ea typeface="+mn-ea"/>
                <a:cs typeface="+mn-cs"/>
              </a:defRPr>
            </a:lvl6pPr>
            <a:lvl7pPr marL="6198788" indent="-476830" algn="l" defTabSz="1907322" rtl="0" eaLnBrk="1" latinLnBrk="0" hangingPunct="1">
              <a:spcBef>
                <a:spcPct val="20000"/>
              </a:spcBef>
              <a:buFont typeface="Arial" pitchFamily="34" charset="0"/>
              <a:buChar char="•"/>
              <a:defRPr sz="4173" kern="1200">
                <a:solidFill>
                  <a:schemeClr val="tx1"/>
                </a:solidFill>
                <a:latin typeface="+mn-lt"/>
                <a:ea typeface="+mn-ea"/>
                <a:cs typeface="+mn-cs"/>
              </a:defRPr>
            </a:lvl7pPr>
            <a:lvl8pPr marL="7152452" indent="-476830" algn="l" defTabSz="1907322" rtl="0" eaLnBrk="1" latinLnBrk="0" hangingPunct="1">
              <a:spcBef>
                <a:spcPct val="20000"/>
              </a:spcBef>
              <a:buFont typeface="Arial" pitchFamily="34" charset="0"/>
              <a:buChar char="•"/>
              <a:defRPr sz="4173" kern="1200">
                <a:solidFill>
                  <a:schemeClr val="tx1"/>
                </a:solidFill>
                <a:latin typeface="+mn-lt"/>
                <a:ea typeface="+mn-ea"/>
                <a:cs typeface="+mn-cs"/>
              </a:defRPr>
            </a:lvl8pPr>
            <a:lvl9pPr marL="8106114" indent="-476830" algn="l" defTabSz="1907322" rtl="0" eaLnBrk="1" latinLnBrk="0" hangingPunct="1">
              <a:spcBef>
                <a:spcPct val="20000"/>
              </a:spcBef>
              <a:buFont typeface="Arial" pitchFamily="34" charset="0"/>
              <a:buChar char="•"/>
              <a:defRPr sz="4173" kern="1200">
                <a:solidFill>
                  <a:schemeClr val="tx1"/>
                </a:solidFill>
                <a:latin typeface="+mn-lt"/>
                <a:ea typeface="+mn-ea"/>
                <a:cs typeface="+mn-cs"/>
              </a:defRPr>
            </a:lvl9pPr>
          </a:lstStyle>
          <a:p>
            <a:pPr marL="0" indent="0">
              <a:lnSpc>
                <a:spcPct val="100000"/>
              </a:lnSpc>
              <a:spcBef>
                <a:spcPts val="1200"/>
              </a:spcBef>
              <a:buNone/>
            </a:pPr>
            <a:r>
              <a:rPr lang="en-US" sz="1200" dirty="0" err="1" smtClean="0"/>
              <a:t>Transoesophageal</a:t>
            </a:r>
            <a:r>
              <a:rPr lang="en-US" sz="1200" dirty="0" smtClean="0"/>
              <a:t> echocardiography (TOE) is considered an aerosol generating procedure (AGP). </a:t>
            </a:r>
          </a:p>
          <a:p>
            <a:pPr>
              <a:lnSpc>
                <a:spcPct val="100000"/>
              </a:lnSpc>
              <a:spcBef>
                <a:spcPts val="1200"/>
              </a:spcBef>
              <a:buFont typeface="+mj-lt"/>
              <a:buAutoNum type="arabicPeriod"/>
            </a:pPr>
            <a:r>
              <a:rPr lang="en-US" sz="1100" b="0" dirty="0" smtClean="0"/>
              <a:t>Ensure TOE is indicated and safe to perform. Patient will need to be consented and nil by mouth for at least 6 hours for solid food. </a:t>
            </a:r>
          </a:p>
          <a:p>
            <a:pPr>
              <a:lnSpc>
                <a:spcPct val="100000"/>
              </a:lnSpc>
              <a:spcBef>
                <a:spcPts val="1200"/>
              </a:spcBef>
              <a:buFont typeface="+mj-lt"/>
              <a:buAutoNum type="arabicPeriod"/>
            </a:pPr>
            <a:r>
              <a:rPr lang="en-US" sz="1100" b="0" dirty="0" smtClean="0"/>
              <a:t>Discuss with </a:t>
            </a:r>
            <a:r>
              <a:rPr lang="en-US" sz="1100" b="0" dirty="0" err="1" smtClean="0"/>
              <a:t>anaesthetist</a:t>
            </a:r>
            <a:r>
              <a:rPr lang="en-US" sz="1100" b="0" dirty="0" smtClean="0"/>
              <a:t> any concerns or risks relating to the TOE procedure. </a:t>
            </a:r>
          </a:p>
          <a:p>
            <a:pPr>
              <a:lnSpc>
                <a:spcPct val="100000"/>
              </a:lnSpc>
              <a:spcBef>
                <a:spcPts val="1200"/>
              </a:spcBef>
              <a:buFont typeface="+mj-lt"/>
              <a:buAutoNum type="arabicPeriod"/>
            </a:pPr>
            <a:r>
              <a:rPr lang="en-US" sz="1100" b="0" dirty="0" smtClean="0"/>
              <a:t>Wash hands and put on PPE to clean probe (basic PPE should be at least apron, gloves, surgical mask).</a:t>
            </a:r>
          </a:p>
          <a:p>
            <a:pPr>
              <a:lnSpc>
                <a:spcPct val="100000"/>
              </a:lnSpc>
              <a:spcBef>
                <a:spcPts val="1200"/>
              </a:spcBef>
              <a:buFont typeface="+mj-lt"/>
              <a:buAutoNum type="arabicPeriod"/>
            </a:pPr>
            <a:r>
              <a:rPr lang="en-US" sz="1100" b="0" dirty="0" smtClean="0"/>
              <a:t>Perform TOE probe decontamination inline with the </a:t>
            </a:r>
            <a:r>
              <a:rPr lang="en-US" sz="1100" b="0" dirty="0" err="1" smtClean="0"/>
              <a:t>Tristel</a:t>
            </a:r>
            <a:r>
              <a:rPr lang="en-US" sz="1100" b="0" dirty="0" smtClean="0"/>
              <a:t> wipe 3-step process and document appropriately. Apply a TOE sheath to the probe. </a:t>
            </a:r>
          </a:p>
          <a:p>
            <a:pPr>
              <a:lnSpc>
                <a:spcPct val="100000"/>
              </a:lnSpc>
              <a:spcBef>
                <a:spcPts val="1200"/>
              </a:spcBef>
              <a:buFont typeface="+mj-lt"/>
              <a:buAutoNum type="arabicPeriod"/>
            </a:pPr>
            <a:r>
              <a:rPr lang="en-US" sz="1100" b="0" dirty="0" smtClean="0"/>
              <a:t>Take TOE probe into the lab and leave next to the operating table. Ensure the echo machine is switched on. Connect the TOE probe and enter patients details. Connect the display screens. Leave the lab to allow for intubation and the required 20 mins. The </a:t>
            </a:r>
            <a:r>
              <a:rPr lang="en-US" sz="1100" b="0" dirty="0" err="1" smtClean="0"/>
              <a:t>anaesthetist</a:t>
            </a:r>
            <a:r>
              <a:rPr lang="en-US" sz="1100" b="0" dirty="0" smtClean="0"/>
              <a:t> will insert the TOE probe.</a:t>
            </a:r>
          </a:p>
          <a:p>
            <a:pPr>
              <a:lnSpc>
                <a:spcPct val="100000"/>
              </a:lnSpc>
              <a:spcBef>
                <a:spcPts val="1200"/>
              </a:spcBef>
              <a:buFont typeface="+mj-lt"/>
              <a:buAutoNum type="arabicPeriod"/>
            </a:pPr>
            <a:r>
              <a:rPr lang="en-US" sz="1100" b="0" dirty="0" smtClean="0"/>
              <a:t>Put on leaded apron and then full PPE including: long sleeve gown, hair cover, gloves (2 pairs), FFP3 mask and visor/ glasses or both (for laser cases).</a:t>
            </a:r>
          </a:p>
          <a:p>
            <a:pPr>
              <a:lnSpc>
                <a:spcPct val="100000"/>
              </a:lnSpc>
              <a:spcBef>
                <a:spcPts val="1200"/>
              </a:spcBef>
              <a:buFont typeface="+mj-lt"/>
              <a:buAutoNum type="arabicPeriod"/>
            </a:pPr>
            <a:r>
              <a:rPr lang="en-US" sz="1100" b="0" dirty="0" smtClean="0"/>
              <a:t>Perform a limited TOE protocol focused on the clinical question. Limit manipulations in TOE probe position where possible. Once complete, leave the TOE probe in situ. </a:t>
            </a:r>
          </a:p>
          <a:p>
            <a:pPr>
              <a:lnSpc>
                <a:spcPct val="100000"/>
              </a:lnSpc>
              <a:spcBef>
                <a:spcPts val="1200"/>
              </a:spcBef>
              <a:buFont typeface="+mj-lt"/>
              <a:buAutoNum type="arabicPeriod"/>
            </a:pPr>
            <a:r>
              <a:rPr lang="en-US" sz="1100" b="0" dirty="0" smtClean="0"/>
              <a:t>Leave the lab for </a:t>
            </a:r>
            <a:r>
              <a:rPr lang="en-US" sz="1100" b="0" dirty="0" err="1" smtClean="0"/>
              <a:t>extubation</a:t>
            </a:r>
            <a:r>
              <a:rPr lang="en-US" sz="1100" b="0" dirty="0" smtClean="0"/>
              <a:t> and the required 20 mins. Removal of the TOE probe will be performed by the </a:t>
            </a:r>
            <a:r>
              <a:rPr lang="en-US" sz="1100" b="0" dirty="0" err="1" smtClean="0"/>
              <a:t>anaesthetist</a:t>
            </a:r>
            <a:r>
              <a:rPr lang="en-US" sz="1100" b="0" dirty="0" smtClean="0"/>
              <a:t>. Removal of the sheath from the TOE probe will be performed by the </a:t>
            </a:r>
            <a:r>
              <a:rPr lang="en-US" sz="1100" b="0" dirty="0" err="1" smtClean="0"/>
              <a:t>anaesthetist</a:t>
            </a:r>
            <a:r>
              <a:rPr lang="en-US" sz="1100" b="0" dirty="0" smtClean="0"/>
              <a:t>.</a:t>
            </a:r>
          </a:p>
          <a:p>
            <a:pPr>
              <a:lnSpc>
                <a:spcPct val="100000"/>
              </a:lnSpc>
              <a:spcBef>
                <a:spcPts val="1200"/>
              </a:spcBef>
              <a:buFont typeface="+mj-lt"/>
              <a:buAutoNum type="arabicPeriod"/>
            </a:pPr>
            <a:r>
              <a:rPr lang="en-US" sz="1100" b="0" dirty="0" smtClean="0"/>
              <a:t>Ensure x-rays are turned off. Doff your gown and gloves. Remove the leaded apron and leave in the lab to be cleaned. Exit the lab via the prep room. Remove glasses/visor and clean them. Remove the FFP3 mask. </a:t>
            </a:r>
          </a:p>
          <a:p>
            <a:pPr>
              <a:lnSpc>
                <a:spcPct val="100000"/>
              </a:lnSpc>
              <a:spcBef>
                <a:spcPts val="1200"/>
              </a:spcBef>
              <a:buFont typeface="+mj-lt"/>
              <a:buAutoNum type="arabicPeriod"/>
            </a:pPr>
            <a:r>
              <a:rPr lang="en-US" sz="1100" b="0" dirty="0" smtClean="0"/>
              <a:t>Once the patient has left the lab, re-enter the lab with basic PPE (apron, surgical mark and gloves). Perform post procedure decontamination clean 1 in the lab. Document clean in the logbook. Wipe down the echo machine.</a:t>
            </a:r>
          </a:p>
          <a:p>
            <a:pPr>
              <a:lnSpc>
                <a:spcPct val="100000"/>
              </a:lnSpc>
              <a:spcBef>
                <a:spcPts val="1200"/>
              </a:spcBef>
              <a:buFont typeface="+mj-lt"/>
              <a:buAutoNum type="arabicPeriod"/>
            </a:pPr>
            <a:r>
              <a:rPr lang="en-US" sz="1100" b="0" dirty="0" smtClean="0"/>
              <a:t>Transport the TOE probe back to the clean room. Perform a second post procedure decontamination clean. Document clean in the logbook. Report TOE on CVIS.</a:t>
            </a:r>
            <a:endParaRPr lang="en-US" sz="11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rporate PowerPoi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HP FontSc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9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corporate-powerpoint</Template>
  <TotalTime>4013</TotalTime>
  <Words>390</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ＭＳ Ｐゴシック</vt:lpstr>
      <vt:lpstr>Arial</vt:lpstr>
      <vt:lpstr>Calibri</vt:lpstr>
      <vt:lpstr>LucidaGrande</vt:lpstr>
      <vt:lpstr>Times New Roman</vt:lpstr>
      <vt:lpstr>Corporate PowerPoint</vt:lpstr>
      <vt:lpstr>10_KHP PPT Template</vt:lpstr>
      <vt:lpstr>9_KHP PPT Template</vt:lpstr>
      <vt:lpstr>PowerPoint Presentation</vt:lpstr>
    </vt:vector>
  </TitlesOfParts>
  <Company>GSTT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on two lines maximum</dc:title>
  <dc:creator>Marlow Andrea</dc:creator>
  <cp:lastModifiedBy>Marlow Andrea</cp:lastModifiedBy>
  <cp:revision>20</cp:revision>
  <dcterms:created xsi:type="dcterms:W3CDTF">2018-10-03T11:34:46Z</dcterms:created>
  <dcterms:modified xsi:type="dcterms:W3CDTF">2020-05-22T14:16:34Z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38acb6ad-b80b-4be5-887f-f4f8895d3e03</vt:lpwstr>
  </property>
</Properties>
</file>